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94" r:id="rId4"/>
  </p:sldMasterIdLst>
  <p:notesMasterIdLst>
    <p:notesMasterId r:id="rId6"/>
  </p:notesMasterIdLst>
  <p:handoutMasterIdLst>
    <p:handoutMasterId r:id="rId7"/>
  </p:handoutMasterIdLst>
  <p:sldIdLst>
    <p:sldId id="285" r:id="rId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CF3"/>
    <a:srgbClr val="00AEEF"/>
    <a:srgbClr val="FDF2D0"/>
    <a:srgbClr val="E53931"/>
    <a:srgbClr val="E4433C"/>
    <a:srgbClr val="F5FF14"/>
    <a:srgbClr val="E84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A88DFF-308F-ECD3-2F5E-C01074B02A6D}" v="6" dt="2024-01-31T10:08:18.6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0163" autoAdjust="0"/>
    <p:restoredTop sz="96713" autoAdjust="0"/>
  </p:normalViewPr>
  <p:slideViewPr>
    <p:cSldViewPr snapToGrid="0" showGuides="1">
      <p:cViewPr>
        <p:scale>
          <a:sx n="100" d="100"/>
          <a:sy n="100" d="100"/>
        </p:scale>
        <p:origin x="3442" y="55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92" d="100"/>
          <a:sy n="92" d="100"/>
        </p:scale>
        <p:origin x="61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Master" Target="slideMasters/slideMaster1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stafa Akyürek" userId="S::makyurek@unicef.dk::2bb4a0e1-ca64-48d4-9196-dd0bead3d5f1" providerId="AD" clId="Web-{AEA88DFF-308F-ECD3-2F5E-C01074B02A6D}"/>
    <pc:docChg chg="addSld delSld modSld">
      <pc:chgData name="Mustafa Akyürek" userId="S::makyurek@unicef.dk::2bb4a0e1-ca64-48d4-9196-dd0bead3d5f1" providerId="AD" clId="Web-{AEA88DFF-308F-ECD3-2F5E-C01074B02A6D}" dt="2024-01-31T10:08:18.601" v="5"/>
      <pc:docMkLst>
        <pc:docMk/>
      </pc:docMkLst>
      <pc:sldChg chg="modSp">
        <pc:chgData name="Mustafa Akyürek" userId="S::makyurek@unicef.dk::2bb4a0e1-ca64-48d4-9196-dd0bead3d5f1" providerId="AD" clId="Web-{AEA88DFF-308F-ECD3-2F5E-C01074B02A6D}" dt="2024-01-31T10:07:55.944" v="3" actId="20577"/>
        <pc:sldMkLst>
          <pc:docMk/>
          <pc:sldMk cId="700085601" sldId="285"/>
        </pc:sldMkLst>
        <pc:spChg chg="mod">
          <ac:chgData name="Mustafa Akyürek" userId="S::makyurek@unicef.dk::2bb4a0e1-ca64-48d4-9196-dd0bead3d5f1" providerId="AD" clId="Web-{AEA88DFF-308F-ECD3-2F5E-C01074B02A6D}" dt="2024-01-31T10:07:55.944" v="3" actId="20577"/>
          <ac:spMkLst>
            <pc:docMk/>
            <pc:sldMk cId="700085601" sldId="285"/>
            <ac:spMk id="3" creationId="{B49DCC32-89DB-A466-D0FC-E2592A1D70E0}"/>
          </ac:spMkLst>
        </pc:spChg>
      </pc:sldChg>
      <pc:sldChg chg="new del">
        <pc:chgData name="Mustafa Akyürek" userId="S::makyurek@unicef.dk::2bb4a0e1-ca64-48d4-9196-dd0bead3d5f1" providerId="AD" clId="Web-{AEA88DFF-308F-ECD3-2F5E-C01074B02A6D}" dt="2024-01-31T10:08:18.601" v="5"/>
        <pc:sldMkLst>
          <pc:docMk/>
          <pc:sldMk cId="2430337194" sldId="28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4B6DADCE-F7D9-3075-305D-C9E59AA639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2EECF72-F30C-4C10-78AF-854FA47BA3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37C1A-A35F-4A7B-99E1-51C276DD3F3A}" type="datetimeFigureOut">
              <a:rPr lang="da-DK" smtClean="0"/>
              <a:t>31-01-2024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A3F3818-963F-2837-42F6-51086198A4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A531413-8EA9-F13A-23D0-5B1EC625E6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D1DF5-743E-49BC-B220-319A50E694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430665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1E670-3A3F-4CE8-B5A0-35C59A651AEF}" type="datetimeFigureOut">
              <a:rPr lang="da-DK" smtClean="0"/>
              <a:t>31-01-2024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BE55E-F2AC-4FEE-AEA6-A04CD9919D9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9314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BE55E-F2AC-4FEE-AEA6-A04CD9919D9F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9612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image" Target="../media/image4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image" Target="../media/image3.png"/><Relationship Id="rId16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sv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8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sv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1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5.jpeg"/><Relationship Id="rId4" Type="http://schemas.openxmlformats.org/officeDocument/2006/relationships/image" Target="../media/image54.gi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6.jpeg"/><Relationship Id="rId4" Type="http://schemas.openxmlformats.org/officeDocument/2006/relationships/image" Target="../media/image54.gi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7.jpeg"/><Relationship Id="rId4" Type="http://schemas.openxmlformats.org/officeDocument/2006/relationships/image" Target="../media/image54.gi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68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7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nivea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95C55652-D41B-307B-33AF-CEA3B61C94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088" y="188913"/>
            <a:ext cx="11807825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E4A13E42-2918-2DA3-0D5D-39A141867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368301"/>
            <a:ext cx="11090275" cy="572611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0000" b="1" u="none" cap="none" spc="-500" baseline="0">
                <a:solidFill>
                  <a:schemeClr val="bg1"/>
                </a:solidFill>
                <a:effectLst>
                  <a:glow rad="508000">
                    <a:schemeClr val="tx1">
                      <a:alpha val="15000"/>
                    </a:schemeClr>
                  </a:glow>
                  <a:outerShdw blurRad="38100" dist="25400" dir="5400000" algn="t" rotWithShape="0">
                    <a:prstClr val="black">
                      <a:alpha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Hvad hedder din præsentation?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88801B92-62E9-6727-7914-566A4D1E388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862" y="5330826"/>
            <a:ext cx="763588" cy="763587"/>
          </a:xfrm>
          <a:prstGeom prst="roundRect">
            <a:avLst>
              <a:gd name="adj" fmla="val 21989"/>
            </a:avLst>
          </a:prstGeom>
          <a:ln>
            <a:noFill/>
          </a:ln>
          <a:effectLst/>
        </p:spPr>
        <p:txBody>
          <a:bodyPr/>
          <a:lstStyle/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68054F2-2E0C-EC67-0A67-D9D0D546DC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14450" y="5444051"/>
            <a:ext cx="10323831" cy="161837"/>
          </a:xfrm>
          <a:prstGeom prst="rect">
            <a:avLst/>
          </a:prstGeom>
        </p:spPr>
        <p:txBody>
          <a:bodyPr lIns="180000" tIns="0" rIns="0" bIns="0" anchor="ctr" anchorCtr="0"/>
          <a:lstStyle>
            <a:lvl1pPr marL="0" indent="0">
              <a:spcBef>
                <a:spcPts val="0"/>
              </a:spcBef>
              <a:buNone/>
              <a:defRPr sz="10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Oplægsholders navn</a:t>
            </a:r>
          </a:p>
        </p:txBody>
      </p:sp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485E53AB-CF16-3FCC-74FF-55B000B483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4450" y="5608400"/>
            <a:ext cx="10323831" cy="161837"/>
          </a:xfrm>
          <a:prstGeom prst="rect">
            <a:avLst/>
          </a:prstGeom>
        </p:spPr>
        <p:txBody>
          <a:bodyPr lIns="180000" tIns="0" rIns="0" bIns="0" anchor="ctr" anchorCtr="0"/>
          <a:lstStyle>
            <a:lvl1pPr marL="0" indent="0">
              <a:spcBef>
                <a:spcPts val="0"/>
              </a:spcBef>
              <a:buNone/>
              <a:defRPr sz="1000" b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Oplægsholders titel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0EC152AB-449A-48AC-1DDE-EFB5E1CF13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14450" y="5837391"/>
            <a:ext cx="10323831" cy="161837"/>
          </a:xfrm>
          <a:prstGeom prst="rect">
            <a:avLst/>
          </a:prstGeom>
        </p:spPr>
        <p:txBody>
          <a:bodyPr lIns="180000" tIns="0" rIns="0" bIns="0" anchor="ctr" anchorCtr="0"/>
          <a:lstStyle>
            <a:lvl1pPr marL="0" indent="0">
              <a:spcBef>
                <a:spcPts val="0"/>
              </a:spcBef>
              <a:buNone/>
              <a:defRPr sz="800" b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Dato</a:t>
            </a:r>
          </a:p>
        </p:txBody>
      </p:sp>
    </p:spTree>
    <p:extLst>
      <p:ext uri="{BB962C8B-B14F-4D97-AF65-F5344CB8AC3E}">
        <p14:creationId xmlns:p14="http://schemas.microsoft.com/office/powerpoint/2010/main" val="39702869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nivea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95C55652-D41B-307B-33AF-CEA3B61C94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088" y="773112"/>
            <a:ext cx="11807825" cy="5500688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E4A13E42-2918-2DA3-0D5D-39A141867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2087" y="188913"/>
            <a:ext cx="9540876" cy="5842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3600" b="1" cap="none" spc="-13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Underoverskrift her, tak</a:t>
            </a:r>
          </a:p>
        </p:txBody>
      </p:sp>
    </p:spTree>
    <p:extLst>
      <p:ext uri="{BB962C8B-B14F-4D97-AF65-F5344CB8AC3E}">
        <p14:creationId xmlns:p14="http://schemas.microsoft.com/office/powerpoint/2010/main" val="912893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ens 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person, udendørs, sky&#10;&#10;Automatisk genereret beskrivelse">
            <a:extLst>
              <a:ext uri="{FF2B5EF4-FFF2-40B4-BE49-F238E27FC236}">
                <a16:creationId xmlns:a16="http://schemas.microsoft.com/office/drawing/2014/main" id="{D641C8C5-895C-2D54-B7EE-7E1B285B56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088" y="188913"/>
            <a:ext cx="11807825" cy="6084887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3CB0C845-F472-E68F-FECC-3683DEDB9ADA}"/>
              </a:ext>
            </a:extLst>
          </p:cNvPr>
          <p:cNvSpPr txBox="1"/>
          <p:nvPr userDrawn="1"/>
        </p:nvSpPr>
        <p:spPr>
          <a:xfrm>
            <a:off x="545148" y="370540"/>
            <a:ext cx="7273930" cy="5841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3000" b="0" i="0" u="none" strike="noStrike" kern="1200" cap="none" spc="-7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Dagens program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06097AF2-806C-F085-1687-759D1C0716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361150"/>
            <a:ext cx="1546545" cy="12682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Programtema</a:t>
            </a:r>
          </a:p>
        </p:txBody>
      </p:sp>
      <p:sp>
        <p:nvSpPr>
          <p:cNvPr id="30" name="Pladsholder til tekst 3">
            <a:extLst>
              <a:ext uri="{FF2B5EF4-FFF2-40B4-BE49-F238E27FC236}">
                <a16:creationId xmlns:a16="http://schemas.microsoft.com/office/drawing/2014/main" id="{DAE22C50-F7A7-4A2B-453C-35849CA0EA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179522"/>
            <a:ext cx="1546545" cy="1108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800" cap="all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Tidspunkt</a:t>
            </a:r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1341ABB8-1EC6-AF62-3BDF-A2C38AF1D4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1893" y="1361150"/>
            <a:ext cx="1546545" cy="12682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Programtema</a:t>
            </a:r>
          </a:p>
        </p:txBody>
      </p:sp>
      <p:sp>
        <p:nvSpPr>
          <p:cNvPr id="32" name="Pladsholder til tekst 3">
            <a:extLst>
              <a:ext uri="{FF2B5EF4-FFF2-40B4-BE49-F238E27FC236}">
                <a16:creationId xmlns:a16="http://schemas.microsoft.com/office/drawing/2014/main" id="{A343F7CD-9916-C765-6735-B848884B56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61893" y="1179522"/>
            <a:ext cx="1546545" cy="1108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800" cap="all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Tidspunkt</a:t>
            </a:r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9876F73A-BDB7-A27B-BEC9-05B70F4A40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7213" y="1361150"/>
            <a:ext cx="1546545" cy="12682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Programtema</a:t>
            </a:r>
          </a:p>
        </p:txBody>
      </p:sp>
      <p:sp>
        <p:nvSpPr>
          <p:cNvPr id="34" name="Pladsholder til tekst 3">
            <a:extLst>
              <a:ext uri="{FF2B5EF4-FFF2-40B4-BE49-F238E27FC236}">
                <a16:creationId xmlns:a16="http://schemas.microsoft.com/office/drawing/2014/main" id="{1EEE606B-5C30-3E15-FB46-287E7FB347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7213" y="1179522"/>
            <a:ext cx="1546545" cy="1108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800" cap="all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Tidspunkt</a:t>
            </a:r>
          </a:p>
        </p:txBody>
      </p: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F5104232-EE61-5099-2AF6-462C1AC795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3" y="2973480"/>
            <a:ext cx="1546545" cy="12682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Programtema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D6F09139-6555-799F-EEF4-6EEC4F50AF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0863" y="2791852"/>
            <a:ext cx="1546545" cy="1108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800" cap="all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Tidspunkt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5D7ACC3B-4B91-C5FB-C545-7AB30B1054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1893" y="2973480"/>
            <a:ext cx="1546545" cy="12682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Programtema</a:t>
            </a:r>
          </a:p>
        </p:txBody>
      </p:sp>
      <p:sp>
        <p:nvSpPr>
          <p:cNvPr id="38" name="Pladsholder til tekst 3">
            <a:extLst>
              <a:ext uri="{FF2B5EF4-FFF2-40B4-BE49-F238E27FC236}">
                <a16:creationId xmlns:a16="http://schemas.microsoft.com/office/drawing/2014/main" id="{8EA5EC51-A682-C84A-B717-BBB4AF6428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1893" y="2791852"/>
            <a:ext cx="1546545" cy="1108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800" cap="all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Tidspunkt</a:t>
            </a:r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D1878B5D-A100-6EF6-D7F3-570BD17A6BB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3" y="2973480"/>
            <a:ext cx="1546545" cy="12682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Programtema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B2FD0B98-63F1-BF7D-5383-447FE83FAD2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67213" y="2791852"/>
            <a:ext cx="1546545" cy="1108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800" cap="all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Tidspunkt</a:t>
            </a:r>
          </a:p>
        </p:txBody>
      </p:sp>
      <p:sp>
        <p:nvSpPr>
          <p:cNvPr id="41" name="Pladsholder til tekst 3">
            <a:extLst>
              <a:ext uri="{FF2B5EF4-FFF2-40B4-BE49-F238E27FC236}">
                <a16:creationId xmlns:a16="http://schemas.microsoft.com/office/drawing/2014/main" id="{07EF9C80-80C1-DCB7-8740-FB6FA1C8C2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72533" y="1361150"/>
            <a:ext cx="1546545" cy="12682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Programtema</a:t>
            </a:r>
          </a:p>
        </p:txBody>
      </p:sp>
      <p:sp>
        <p:nvSpPr>
          <p:cNvPr id="42" name="Pladsholder til tekst 3">
            <a:extLst>
              <a:ext uri="{FF2B5EF4-FFF2-40B4-BE49-F238E27FC236}">
                <a16:creationId xmlns:a16="http://schemas.microsoft.com/office/drawing/2014/main" id="{CD7C0460-899D-4B42-AE81-1AA443534B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2533" y="1179522"/>
            <a:ext cx="1546545" cy="1108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800" cap="all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Tidspunkt</a:t>
            </a:r>
          </a:p>
        </p:txBody>
      </p:sp>
      <p:sp>
        <p:nvSpPr>
          <p:cNvPr id="43" name="Pladsholder til tekst 3">
            <a:extLst>
              <a:ext uri="{FF2B5EF4-FFF2-40B4-BE49-F238E27FC236}">
                <a16:creationId xmlns:a16="http://schemas.microsoft.com/office/drawing/2014/main" id="{F6C441F4-FAE5-48B3-D849-DBB94E39B5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72533" y="2973480"/>
            <a:ext cx="1546545" cy="12682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Programtema</a:t>
            </a:r>
          </a:p>
        </p:txBody>
      </p:sp>
      <p:sp>
        <p:nvSpPr>
          <p:cNvPr id="44" name="Pladsholder til tekst 3">
            <a:extLst>
              <a:ext uri="{FF2B5EF4-FFF2-40B4-BE49-F238E27FC236}">
                <a16:creationId xmlns:a16="http://schemas.microsoft.com/office/drawing/2014/main" id="{1CAD3E35-BC80-8F60-FA19-0BAAF44F9C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72533" y="2791852"/>
            <a:ext cx="1546545" cy="1108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800" cap="all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Tidspunkt</a:t>
            </a:r>
          </a:p>
        </p:txBody>
      </p:sp>
      <p:sp>
        <p:nvSpPr>
          <p:cNvPr id="45" name="Pladsholder til tekst 3">
            <a:extLst>
              <a:ext uri="{FF2B5EF4-FFF2-40B4-BE49-F238E27FC236}">
                <a16:creationId xmlns:a16="http://schemas.microsoft.com/office/drawing/2014/main" id="{5845F991-F09D-8F57-06DC-432CCB457DE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863" y="4599128"/>
            <a:ext cx="1546545" cy="12682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Programtema</a:t>
            </a:r>
          </a:p>
        </p:txBody>
      </p:sp>
      <p:sp>
        <p:nvSpPr>
          <p:cNvPr id="46" name="Pladsholder til tekst 3">
            <a:extLst>
              <a:ext uri="{FF2B5EF4-FFF2-40B4-BE49-F238E27FC236}">
                <a16:creationId xmlns:a16="http://schemas.microsoft.com/office/drawing/2014/main" id="{1E399B3E-17BB-B4CE-4E16-73E28A7CB2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50863" y="4417500"/>
            <a:ext cx="1546545" cy="1108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800" cap="all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Tidspunkt</a:t>
            </a:r>
          </a:p>
        </p:txBody>
      </p:sp>
      <p:sp>
        <p:nvSpPr>
          <p:cNvPr id="47" name="Pladsholder til tekst 3">
            <a:extLst>
              <a:ext uri="{FF2B5EF4-FFF2-40B4-BE49-F238E27FC236}">
                <a16:creationId xmlns:a16="http://schemas.microsoft.com/office/drawing/2014/main" id="{A19B9472-35A8-BDA6-8C27-7CB698EF78D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61893" y="4599128"/>
            <a:ext cx="1546545" cy="12682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Programtema</a:t>
            </a:r>
          </a:p>
        </p:txBody>
      </p:sp>
      <p:sp>
        <p:nvSpPr>
          <p:cNvPr id="48" name="Pladsholder til tekst 3">
            <a:extLst>
              <a:ext uri="{FF2B5EF4-FFF2-40B4-BE49-F238E27FC236}">
                <a16:creationId xmlns:a16="http://schemas.microsoft.com/office/drawing/2014/main" id="{AA22B93F-96B1-A874-6BB1-B7786D3C48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61893" y="4417500"/>
            <a:ext cx="1546545" cy="1108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800" cap="all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Tidspunkt</a:t>
            </a:r>
          </a:p>
        </p:txBody>
      </p:sp>
      <p:sp>
        <p:nvSpPr>
          <p:cNvPr id="49" name="Pladsholder til tekst 3">
            <a:extLst>
              <a:ext uri="{FF2B5EF4-FFF2-40B4-BE49-F238E27FC236}">
                <a16:creationId xmlns:a16="http://schemas.microsoft.com/office/drawing/2014/main" id="{68E896F9-8190-1149-23C1-CC4671C2015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67213" y="4599128"/>
            <a:ext cx="1546545" cy="12682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Programtema</a:t>
            </a:r>
          </a:p>
        </p:txBody>
      </p:sp>
      <p:sp>
        <p:nvSpPr>
          <p:cNvPr id="50" name="Pladsholder til tekst 3">
            <a:extLst>
              <a:ext uri="{FF2B5EF4-FFF2-40B4-BE49-F238E27FC236}">
                <a16:creationId xmlns:a16="http://schemas.microsoft.com/office/drawing/2014/main" id="{12EC6436-B52E-0ED5-00A6-61C2A1AC41A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7213" y="4417500"/>
            <a:ext cx="1546545" cy="1108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800" cap="all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Tidspunkt</a:t>
            </a:r>
          </a:p>
        </p:txBody>
      </p:sp>
      <p:sp>
        <p:nvSpPr>
          <p:cNvPr id="51" name="Pladsholder til tekst 3">
            <a:extLst>
              <a:ext uri="{FF2B5EF4-FFF2-40B4-BE49-F238E27FC236}">
                <a16:creationId xmlns:a16="http://schemas.microsoft.com/office/drawing/2014/main" id="{505CBCC8-47C5-89D9-D9AB-7E72A1E7580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72533" y="4599128"/>
            <a:ext cx="1546545" cy="12682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Programtema</a:t>
            </a:r>
          </a:p>
        </p:txBody>
      </p:sp>
      <p:sp>
        <p:nvSpPr>
          <p:cNvPr id="52" name="Pladsholder til tekst 3">
            <a:extLst>
              <a:ext uri="{FF2B5EF4-FFF2-40B4-BE49-F238E27FC236}">
                <a16:creationId xmlns:a16="http://schemas.microsoft.com/office/drawing/2014/main" id="{BF53C767-7E15-A05A-593C-58BB0120C3E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72533" y="4417500"/>
            <a:ext cx="1546545" cy="110800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800" cap="all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Tidspunkt</a:t>
            </a:r>
          </a:p>
        </p:txBody>
      </p:sp>
      <p:pic>
        <p:nvPicPr>
          <p:cNvPr id="55" name="Grafik 54">
            <a:extLst>
              <a:ext uri="{FF2B5EF4-FFF2-40B4-BE49-F238E27FC236}">
                <a16:creationId xmlns:a16="http://schemas.microsoft.com/office/drawing/2014/main" id="{D3418FF5-A864-31A1-B7A1-FFE6B13E58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440" y="1179522"/>
            <a:ext cx="118361" cy="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1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5 / Billede 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1">
            <a:extLst>
              <a:ext uri="{FF2B5EF4-FFF2-40B4-BE49-F238E27FC236}">
                <a16:creationId xmlns:a16="http://schemas.microsoft.com/office/drawing/2014/main" id="{08DB69B7-20B8-F375-A0CA-A350ECB7A1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59038" y="188914"/>
            <a:ext cx="9540875" cy="6084888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EBAFDC7C-FF3F-5D54-E4CE-43E0C0DCB1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720" y="368300"/>
            <a:ext cx="1546543" cy="572611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Indsæt din tekst her</a:t>
            </a:r>
          </a:p>
        </p:txBody>
      </p:sp>
    </p:spTree>
    <p:extLst>
      <p:ext uri="{BB962C8B-B14F-4D97-AF65-F5344CB8AC3E}">
        <p14:creationId xmlns:p14="http://schemas.microsoft.com/office/powerpoint/2010/main" val="2846182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85 / Teks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1">
            <a:extLst>
              <a:ext uri="{FF2B5EF4-FFF2-40B4-BE49-F238E27FC236}">
                <a16:creationId xmlns:a16="http://schemas.microsoft.com/office/drawing/2014/main" id="{08DB69B7-20B8-F375-A0CA-A350ECB7A1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088" y="188913"/>
            <a:ext cx="9540875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366E8532-BE65-ABCE-0900-A4BC0AB8B6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91738" y="368301"/>
            <a:ext cx="1546543" cy="572611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Indsæt din tekst her</a:t>
            </a:r>
          </a:p>
        </p:txBody>
      </p:sp>
    </p:spTree>
    <p:extLst>
      <p:ext uri="{BB962C8B-B14F-4D97-AF65-F5344CB8AC3E}">
        <p14:creationId xmlns:p14="http://schemas.microsoft.com/office/powerpoint/2010/main" val="630119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0 / Bille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1">
            <a:extLst>
              <a:ext uri="{FF2B5EF4-FFF2-40B4-BE49-F238E27FC236}">
                <a16:creationId xmlns:a16="http://schemas.microsoft.com/office/drawing/2014/main" id="{08DB69B7-20B8-F375-A0CA-A350ECB7A1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67213" y="188913"/>
            <a:ext cx="7632700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856A9374-97B7-80D4-80EB-039AEACDF6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720" y="368300"/>
            <a:ext cx="3454717" cy="572611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Indsæt din tekst her</a:t>
            </a:r>
          </a:p>
        </p:txBody>
      </p:sp>
    </p:spTree>
    <p:extLst>
      <p:ext uri="{BB962C8B-B14F-4D97-AF65-F5344CB8AC3E}">
        <p14:creationId xmlns:p14="http://schemas.microsoft.com/office/powerpoint/2010/main" val="3343803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30 / Bille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1">
            <a:extLst>
              <a:ext uri="{FF2B5EF4-FFF2-40B4-BE49-F238E27FC236}">
                <a16:creationId xmlns:a16="http://schemas.microsoft.com/office/drawing/2014/main" id="{08DB69B7-20B8-F375-A0CA-A350ECB7A1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67213" y="188913"/>
            <a:ext cx="7632699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3" name="Pladsholder til billede 11">
            <a:extLst>
              <a:ext uri="{FF2B5EF4-FFF2-40B4-BE49-F238E27FC236}">
                <a16:creationId xmlns:a16="http://schemas.microsoft.com/office/drawing/2014/main" id="{5E27B0D2-FC66-82A7-E353-AB36818C3B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2089" y="188913"/>
            <a:ext cx="3816350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1595913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70 / Tekst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1">
            <a:extLst>
              <a:ext uri="{FF2B5EF4-FFF2-40B4-BE49-F238E27FC236}">
                <a16:creationId xmlns:a16="http://schemas.microsoft.com/office/drawing/2014/main" id="{08DB69B7-20B8-F375-A0CA-A350ECB7A1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088" y="188913"/>
            <a:ext cx="7632700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F6B98002-993D-1AD1-040F-884C0666B6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3563" y="368301"/>
            <a:ext cx="3454717" cy="572611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Indsæt din tekst her</a:t>
            </a:r>
          </a:p>
        </p:txBody>
      </p:sp>
    </p:spTree>
    <p:extLst>
      <p:ext uri="{BB962C8B-B14F-4D97-AF65-F5344CB8AC3E}">
        <p14:creationId xmlns:p14="http://schemas.microsoft.com/office/powerpoint/2010/main" val="3859999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70 / Bille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1">
            <a:extLst>
              <a:ext uri="{FF2B5EF4-FFF2-40B4-BE49-F238E27FC236}">
                <a16:creationId xmlns:a16="http://schemas.microsoft.com/office/drawing/2014/main" id="{08DB69B7-20B8-F375-A0CA-A350ECB7A1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088" y="188913"/>
            <a:ext cx="7632699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3" name="Pladsholder til billede 11">
            <a:extLst>
              <a:ext uri="{FF2B5EF4-FFF2-40B4-BE49-F238E27FC236}">
                <a16:creationId xmlns:a16="http://schemas.microsoft.com/office/drawing/2014/main" id="{5E27B0D2-FC66-82A7-E353-AB36818C3B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83562" y="188913"/>
            <a:ext cx="3816350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752204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50 / Bille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1">
            <a:extLst>
              <a:ext uri="{FF2B5EF4-FFF2-40B4-BE49-F238E27FC236}">
                <a16:creationId xmlns:a16="http://schemas.microsoft.com/office/drawing/2014/main" id="{08DB69B7-20B8-F375-A0CA-A350ECB7A1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75387" y="188913"/>
            <a:ext cx="5724526" cy="608489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22DC992F-3EEC-FA7B-8408-3F5D268290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720" y="368300"/>
            <a:ext cx="5362893" cy="572612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Indsæt din tekst her</a:t>
            </a:r>
          </a:p>
        </p:txBody>
      </p:sp>
    </p:spTree>
    <p:extLst>
      <p:ext uri="{BB962C8B-B14F-4D97-AF65-F5344CB8AC3E}">
        <p14:creationId xmlns:p14="http://schemas.microsoft.com/office/powerpoint/2010/main" val="3880152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50 / Tekst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1">
            <a:extLst>
              <a:ext uri="{FF2B5EF4-FFF2-40B4-BE49-F238E27FC236}">
                <a16:creationId xmlns:a16="http://schemas.microsoft.com/office/drawing/2014/main" id="{08DB69B7-20B8-F375-A0CA-A350ECB7A1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088" y="188913"/>
            <a:ext cx="5724525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FF8AB675-2F84-001C-FD14-C9ABF0C517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9358" y="368301"/>
            <a:ext cx="5362893" cy="572611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Indsæt din tekst her</a:t>
            </a:r>
          </a:p>
        </p:txBody>
      </p:sp>
    </p:spTree>
    <p:extLst>
      <p:ext uri="{BB962C8B-B14F-4D97-AF65-F5344CB8AC3E}">
        <p14:creationId xmlns:p14="http://schemas.microsoft.com/office/powerpoint/2010/main" val="1830339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niveau 2: Valgfrit billede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95C55652-D41B-307B-33AF-CEA3B61C94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088" y="188913"/>
            <a:ext cx="11807825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E4A13E42-2918-2DA3-0D5D-39A141867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368301"/>
            <a:ext cx="5365750" cy="572611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6000" b="1" cap="none" spc="-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Her kan du skrive en god og kort titel eller en deloverskrift</a:t>
            </a:r>
          </a:p>
        </p:txBody>
      </p:sp>
    </p:spTree>
    <p:extLst>
      <p:ext uri="{BB962C8B-B14F-4D97-AF65-F5344CB8AC3E}">
        <p14:creationId xmlns:p14="http://schemas.microsoft.com/office/powerpoint/2010/main" val="22332327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50 / Tekst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796639D0-88DC-561D-ED14-9CB9948F6E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720" y="368301"/>
            <a:ext cx="5362893" cy="572611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Indsæt din tekst her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90214073-CA98-FF97-5C9F-0569610A21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1738" y="368301"/>
            <a:ext cx="5362893" cy="572611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Indsæt din tekst her</a:t>
            </a:r>
          </a:p>
        </p:txBody>
      </p:sp>
    </p:spTree>
    <p:extLst>
      <p:ext uri="{BB962C8B-B14F-4D97-AF65-F5344CB8AC3E}">
        <p14:creationId xmlns:p14="http://schemas.microsoft.com/office/powerpoint/2010/main" val="1425171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50 / Bille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1">
            <a:extLst>
              <a:ext uri="{FF2B5EF4-FFF2-40B4-BE49-F238E27FC236}">
                <a16:creationId xmlns:a16="http://schemas.microsoft.com/office/drawing/2014/main" id="{08DB69B7-20B8-F375-A0CA-A350ECB7A1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75387" y="188913"/>
            <a:ext cx="5724525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3" name="Pladsholder til billede 11">
            <a:extLst>
              <a:ext uri="{FF2B5EF4-FFF2-40B4-BE49-F238E27FC236}">
                <a16:creationId xmlns:a16="http://schemas.microsoft.com/office/drawing/2014/main" id="{5E27B0D2-FC66-82A7-E353-AB36818C3B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2088" y="188913"/>
            <a:ext cx="5724525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2967590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50 / Billede 25 / Tekst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1">
            <a:extLst>
              <a:ext uri="{FF2B5EF4-FFF2-40B4-BE49-F238E27FC236}">
                <a16:creationId xmlns:a16="http://schemas.microsoft.com/office/drawing/2014/main" id="{08DB69B7-20B8-F375-A0CA-A350ECB7A1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75387" y="188913"/>
            <a:ext cx="5724525" cy="32400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3" name="Pladsholder til billede 11">
            <a:extLst>
              <a:ext uri="{FF2B5EF4-FFF2-40B4-BE49-F238E27FC236}">
                <a16:creationId xmlns:a16="http://schemas.microsoft.com/office/drawing/2014/main" id="{5E27B0D2-FC66-82A7-E353-AB36818C3B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2088" y="188913"/>
            <a:ext cx="5724525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3E1CB35-2BA5-70BC-8FD6-4956D27522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9358" y="3624936"/>
            <a:ext cx="3443605" cy="24860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Indsæt din tekst her</a:t>
            </a:r>
          </a:p>
        </p:txBody>
      </p:sp>
    </p:spTree>
    <p:extLst>
      <p:ext uri="{BB962C8B-B14F-4D97-AF65-F5344CB8AC3E}">
        <p14:creationId xmlns:p14="http://schemas.microsoft.com/office/powerpoint/2010/main" val="2716011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50 / Billede 25 / Bille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11">
            <a:extLst>
              <a:ext uri="{FF2B5EF4-FFF2-40B4-BE49-F238E27FC236}">
                <a16:creationId xmlns:a16="http://schemas.microsoft.com/office/drawing/2014/main" id="{5E27B0D2-FC66-82A7-E353-AB36818C3B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2088" y="188913"/>
            <a:ext cx="5724525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5" name="Pladsholder til billede 11">
            <a:extLst>
              <a:ext uri="{FF2B5EF4-FFF2-40B4-BE49-F238E27FC236}">
                <a16:creationId xmlns:a16="http://schemas.microsoft.com/office/drawing/2014/main" id="{398F2CF5-F00A-099F-F3E1-B27F79DB93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75387" y="3321050"/>
            <a:ext cx="5724525" cy="29527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6" name="Pladsholder til billede 11">
            <a:extLst>
              <a:ext uri="{FF2B5EF4-FFF2-40B4-BE49-F238E27FC236}">
                <a16:creationId xmlns:a16="http://schemas.microsoft.com/office/drawing/2014/main" id="{D9D165DB-A601-CD34-9626-560303265D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5387" y="188913"/>
            <a:ext cx="5724525" cy="29527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1136222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25 / Billede 25 / Billede 25 / Bille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11">
            <a:extLst>
              <a:ext uri="{FF2B5EF4-FFF2-40B4-BE49-F238E27FC236}">
                <a16:creationId xmlns:a16="http://schemas.microsoft.com/office/drawing/2014/main" id="{398F2CF5-F00A-099F-F3E1-B27F79DB93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75387" y="3321050"/>
            <a:ext cx="5724525" cy="29527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6" name="Pladsholder til billede 11">
            <a:extLst>
              <a:ext uri="{FF2B5EF4-FFF2-40B4-BE49-F238E27FC236}">
                <a16:creationId xmlns:a16="http://schemas.microsoft.com/office/drawing/2014/main" id="{D9D165DB-A601-CD34-9626-560303265D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5387" y="188913"/>
            <a:ext cx="5724525" cy="29527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2" name="Pladsholder til billede 11">
            <a:extLst>
              <a:ext uri="{FF2B5EF4-FFF2-40B4-BE49-F238E27FC236}">
                <a16:creationId xmlns:a16="http://schemas.microsoft.com/office/drawing/2014/main" id="{A3C15CBA-0691-1BF0-B98F-D5FCAE60553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92089" y="3321050"/>
            <a:ext cx="5724525" cy="29527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4" name="Pladsholder til billede 11">
            <a:extLst>
              <a:ext uri="{FF2B5EF4-FFF2-40B4-BE49-F238E27FC236}">
                <a16:creationId xmlns:a16="http://schemas.microsoft.com/office/drawing/2014/main" id="{21986212-E015-A347-2E15-A04A62C1B3A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2089" y="188913"/>
            <a:ext cx="5724525" cy="29527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1170202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70 / Bille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1">
            <a:extLst>
              <a:ext uri="{FF2B5EF4-FFF2-40B4-BE49-F238E27FC236}">
                <a16:creationId xmlns:a16="http://schemas.microsoft.com/office/drawing/2014/main" id="{08DB69B7-20B8-F375-A0CA-A350ECB7A1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83563" y="188913"/>
            <a:ext cx="3816350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63350B05-5CBB-F5C6-9C32-57A9E7FF32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720" y="368301"/>
            <a:ext cx="7271068" cy="572611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Indsæt din tekst her</a:t>
            </a:r>
          </a:p>
        </p:txBody>
      </p:sp>
    </p:spTree>
    <p:extLst>
      <p:ext uri="{BB962C8B-B14F-4D97-AF65-F5344CB8AC3E}">
        <p14:creationId xmlns:p14="http://schemas.microsoft.com/office/powerpoint/2010/main" val="139301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3 / Tekst 33 / Bille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1">
            <a:extLst>
              <a:ext uri="{FF2B5EF4-FFF2-40B4-BE49-F238E27FC236}">
                <a16:creationId xmlns:a16="http://schemas.microsoft.com/office/drawing/2014/main" id="{08DB69B7-20B8-F375-A0CA-A350ECB7A1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83563" y="188913"/>
            <a:ext cx="3816350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68A5FB8C-B32F-597F-36AA-432A41883C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721" y="368301"/>
            <a:ext cx="3454720" cy="572611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Indsæt din tekst her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4F56BEAE-E551-7559-1D95-522B52DE5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0068" y="368301"/>
            <a:ext cx="3454720" cy="572611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Indsæt din tekst her</a:t>
            </a:r>
          </a:p>
        </p:txBody>
      </p:sp>
    </p:spTree>
    <p:extLst>
      <p:ext uri="{BB962C8B-B14F-4D97-AF65-F5344CB8AC3E}">
        <p14:creationId xmlns:p14="http://schemas.microsoft.com/office/powerpoint/2010/main" val="1159321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3 / Billede 33 / Bille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1">
            <a:extLst>
              <a:ext uri="{FF2B5EF4-FFF2-40B4-BE49-F238E27FC236}">
                <a16:creationId xmlns:a16="http://schemas.microsoft.com/office/drawing/2014/main" id="{08DB69B7-20B8-F375-A0CA-A350ECB7A1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83563" y="188913"/>
            <a:ext cx="3457575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4" name="Pladsholder til billede 11">
            <a:extLst>
              <a:ext uri="{FF2B5EF4-FFF2-40B4-BE49-F238E27FC236}">
                <a16:creationId xmlns:a16="http://schemas.microsoft.com/office/drawing/2014/main" id="{205A9FC5-604F-5254-3930-632633503B3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67215" y="188913"/>
            <a:ext cx="3454720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9F02A041-40C0-1298-C600-C358D856E1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3721" y="368301"/>
            <a:ext cx="3454720" cy="572611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Indsæt din tekst her</a:t>
            </a:r>
          </a:p>
        </p:txBody>
      </p:sp>
    </p:spTree>
    <p:extLst>
      <p:ext uri="{BB962C8B-B14F-4D97-AF65-F5344CB8AC3E}">
        <p14:creationId xmlns:p14="http://schemas.microsoft.com/office/powerpoint/2010/main" val="2615650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33 / Billede 33 / Tekst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1">
            <a:extLst>
              <a:ext uri="{FF2B5EF4-FFF2-40B4-BE49-F238E27FC236}">
                <a16:creationId xmlns:a16="http://schemas.microsoft.com/office/drawing/2014/main" id="{08DB69B7-20B8-F375-A0CA-A350ECB7A1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70066" y="188913"/>
            <a:ext cx="3454721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4" name="Pladsholder til billede 11">
            <a:extLst>
              <a:ext uri="{FF2B5EF4-FFF2-40B4-BE49-F238E27FC236}">
                <a16:creationId xmlns:a16="http://schemas.microsoft.com/office/drawing/2014/main" id="{205A9FC5-604F-5254-3930-632633503B3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0863" y="188913"/>
            <a:ext cx="3457576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2BFE8603-40B3-C43D-D4A3-06F4470FE3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6418" y="368301"/>
            <a:ext cx="3454720" cy="572611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spcBef>
                <a:spcPts val="0"/>
              </a:spcBef>
              <a:buNone/>
              <a:defRPr sz="16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Indsæt din tekst her</a:t>
            </a:r>
          </a:p>
        </p:txBody>
      </p:sp>
    </p:spTree>
    <p:extLst>
      <p:ext uri="{BB962C8B-B14F-4D97-AF65-F5344CB8AC3E}">
        <p14:creationId xmlns:p14="http://schemas.microsoft.com/office/powerpoint/2010/main" val="235997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33 / Billede 33 / Bille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1">
            <a:extLst>
              <a:ext uri="{FF2B5EF4-FFF2-40B4-BE49-F238E27FC236}">
                <a16:creationId xmlns:a16="http://schemas.microsoft.com/office/drawing/2014/main" id="{08DB69B7-20B8-F375-A0CA-A350ECB7A1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83564" y="188913"/>
            <a:ext cx="3457574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4" name="Pladsholder til billede 11">
            <a:extLst>
              <a:ext uri="{FF2B5EF4-FFF2-40B4-BE49-F238E27FC236}">
                <a16:creationId xmlns:a16="http://schemas.microsoft.com/office/drawing/2014/main" id="{205A9FC5-604F-5254-3930-632633503B3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67210" y="188913"/>
            <a:ext cx="3457582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5" name="Pladsholder til billede 11">
            <a:extLst>
              <a:ext uri="{FF2B5EF4-FFF2-40B4-BE49-F238E27FC236}">
                <a16:creationId xmlns:a16="http://schemas.microsoft.com/office/drawing/2014/main" id="{AAE8D5AA-E7F6-5398-40E4-CF6B146835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862" y="188913"/>
            <a:ext cx="3457573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3527052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niveau 2: Valgfrit bille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95C55652-D41B-307B-33AF-CEA3B61C94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67213" y="188913"/>
            <a:ext cx="7632701" cy="60848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Indsæt billede her</a:t>
            </a:r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E4A13E42-2918-2DA3-0D5D-39A141867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368301"/>
            <a:ext cx="5365750" cy="572611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6000" b="1" cap="none" spc="-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Her kan du skrive en god og kort titel eller en deloverskrift</a:t>
            </a:r>
          </a:p>
        </p:txBody>
      </p:sp>
    </p:spTree>
    <p:extLst>
      <p:ext uri="{BB962C8B-B14F-4D97-AF65-F5344CB8AC3E}">
        <p14:creationId xmlns:p14="http://schemas.microsoft.com/office/powerpoint/2010/main" val="2420355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428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CEF står for 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AF070C6-8EF5-890E-DCF9-09751315FE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087" y="188913"/>
            <a:ext cx="11807826" cy="608488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96F1EDC-BBFB-5C92-E368-48D75ADD92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9637" y="2194360"/>
            <a:ext cx="5292725" cy="1633767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644DB2B8-E565-B610-6F7C-E1D9DBF1C883}"/>
              </a:ext>
            </a:extLst>
          </p:cNvPr>
          <p:cNvSpPr txBox="1"/>
          <p:nvPr userDrawn="1"/>
        </p:nvSpPr>
        <p:spPr>
          <a:xfrm>
            <a:off x="3268662" y="3792972"/>
            <a:ext cx="5654676" cy="765175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da-DK" spc="-5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 Nations International </a:t>
            </a:r>
            <a:r>
              <a:rPr lang="da-DK" spc="-50" dirty="0" err="1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Children’s</a:t>
            </a:r>
            <a:r>
              <a:rPr lang="da-DK" spc="-5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Emergency Fund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DD0BE50-6D2C-E36C-377E-6BD99AD1964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402884">
            <a:off x="3346828" y="4303334"/>
            <a:ext cx="372168" cy="6419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8ED145A-EA0E-EC7F-436A-0C5C03D15F2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33435" y="4312571"/>
            <a:ext cx="329657" cy="4571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B746B14-D299-5590-73D6-DBA487D8D24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30314" y="4312571"/>
            <a:ext cx="316268" cy="4571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BD9146F-2775-9D6F-5BDB-1958B92557B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95473" y="4301141"/>
            <a:ext cx="265305" cy="5714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17687D7-C322-92C8-C94B-E0C28FBD79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02050" y="4312571"/>
            <a:ext cx="356729" cy="4571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FD161B5-44DF-0BE2-0036-012ABF2369D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39516" y="4309247"/>
            <a:ext cx="226902" cy="45719"/>
          </a:xfrm>
          <a:prstGeom prst="rect">
            <a:avLst/>
          </a:prstGeom>
        </p:spPr>
      </p:pic>
      <p:pic>
        <p:nvPicPr>
          <p:cNvPr id="15" name="Billede 14" descr="Et billede, der indeholder person, tøj, Ansigt, knæ&#10;&#10;Automatisk genereret beskrivelse">
            <a:extLst>
              <a:ext uri="{FF2B5EF4-FFF2-40B4-BE49-F238E27FC236}">
                <a16:creationId xmlns:a16="http://schemas.microsoft.com/office/drawing/2014/main" id="{C14484D2-1DC7-03B2-E0DD-46E54D98E8C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0" y="1317190"/>
            <a:ext cx="3577396" cy="428625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38D99B3-2117-C366-37F0-3C88FABD7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92875"/>
          <a:stretch/>
        </p:blipFill>
        <p:spPr>
          <a:xfrm>
            <a:off x="3449638" y="2194360"/>
            <a:ext cx="377122" cy="163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76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em er UNICEF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felt 14">
            <a:extLst>
              <a:ext uri="{FF2B5EF4-FFF2-40B4-BE49-F238E27FC236}">
                <a16:creationId xmlns:a16="http://schemas.microsoft.com/office/drawing/2014/main" id="{566AACD3-0872-8A7C-CA9F-E5397D913575}"/>
              </a:ext>
            </a:extLst>
          </p:cNvPr>
          <p:cNvSpPr txBox="1"/>
          <p:nvPr userDrawn="1"/>
        </p:nvSpPr>
        <p:spPr>
          <a:xfrm>
            <a:off x="550864" y="368300"/>
            <a:ext cx="3457574" cy="5905501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000" b="0" i="0" u="none" strike="noStrike" kern="1200" cap="none" spc="-7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Hvem er UNICEF?</a:t>
            </a:r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UNICEF blev skabt af FN i 1946 i kølvandet på Anden Verdenskrig</a:t>
            </a:r>
          </a:p>
          <a:p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Fokus på børn og deres mødre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Overlevelse og udvikling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Beskyttelse af børn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Skolegang og uddannelse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bæredygtig verden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fair chance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Kæmper for børns rettigheder med udgangspunkt i FN’s børnekonvention</a:t>
            </a:r>
          </a:p>
          <a:p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del af FN, men fungerer uafhængigt</a:t>
            </a:r>
          </a:p>
          <a:p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Arbejder både kortsigtet og langsigtet - for ALLE verdens børn</a:t>
            </a:r>
          </a:p>
        </p:txBody>
      </p:sp>
      <p:pic>
        <p:nvPicPr>
          <p:cNvPr id="3" name="Billede 2" descr="Et billede, der indeholder udendørs, tøj, person, træ&#10;&#10;Automatisk genereret beskrivelse">
            <a:extLst>
              <a:ext uri="{FF2B5EF4-FFF2-40B4-BE49-F238E27FC236}">
                <a16:creationId xmlns:a16="http://schemas.microsoft.com/office/drawing/2014/main" id="{104AC12A-4C38-3C7F-60A5-12A31028D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7213" y="188912"/>
            <a:ext cx="7632700" cy="608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42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039D99F3-50B9-5FDF-CD97-817A12D7D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088" y="188913"/>
            <a:ext cx="11807824" cy="6084887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E35841D7-E79A-220C-46D8-9432327EEB8F}"/>
              </a:ext>
            </a:extLst>
          </p:cNvPr>
          <p:cNvSpPr txBox="1"/>
          <p:nvPr userDrawn="1"/>
        </p:nvSpPr>
        <p:spPr>
          <a:xfrm>
            <a:off x="461905" y="4339891"/>
            <a:ext cx="1723402" cy="872922"/>
          </a:xfrm>
          <a:prstGeom prst="rect">
            <a:avLst/>
          </a:prstGeom>
          <a:noFill/>
        </p:spPr>
        <p:txBody>
          <a:bodyPr wrap="square" lIns="0" tIns="72000" rIns="0" bIns="0" anchor="b" anchorCtr="0">
            <a:spAutoFit/>
          </a:bodyPr>
          <a:lstStyle/>
          <a:p>
            <a:pPr algn="ctr"/>
            <a:r>
              <a:rPr lang="da-DK" sz="3600" spc="-130" baseline="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1946</a:t>
            </a:r>
          </a:p>
          <a:p>
            <a:pPr algn="ctr"/>
            <a:r>
              <a:rPr lang="da-DK" sz="160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Begyndelsen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9580A97C-76A4-A73E-E2CF-485919DC2845}"/>
              </a:ext>
            </a:extLst>
          </p:cNvPr>
          <p:cNvSpPr txBox="1"/>
          <p:nvPr userDrawn="1"/>
        </p:nvSpPr>
        <p:spPr>
          <a:xfrm>
            <a:off x="2358262" y="4643721"/>
            <a:ext cx="1741225" cy="872922"/>
          </a:xfrm>
          <a:prstGeom prst="rect">
            <a:avLst/>
          </a:prstGeom>
          <a:noFill/>
        </p:spPr>
        <p:txBody>
          <a:bodyPr wrap="square" lIns="0" tIns="72000" rIns="0" bIns="0" anchor="b" anchorCtr="0">
            <a:spAutoFit/>
          </a:bodyPr>
          <a:lstStyle/>
          <a:p>
            <a:pPr algn="ctr"/>
            <a:r>
              <a:rPr lang="da-DK" sz="3600" spc="-130" baseline="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1965</a:t>
            </a:r>
          </a:p>
          <a:p>
            <a:pPr algn="ctr"/>
            <a:r>
              <a:rPr lang="da-DK" sz="160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Nobels fredspris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E7DB8B38-24AD-E929-B32A-2E2EFC3813E7}"/>
              </a:ext>
            </a:extLst>
          </p:cNvPr>
          <p:cNvSpPr txBox="1"/>
          <p:nvPr userDrawn="1"/>
        </p:nvSpPr>
        <p:spPr>
          <a:xfrm>
            <a:off x="4271494" y="4339891"/>
            <a:ext cx="1731432" cy="872922"/>
          </a:xfrm>
          <a:prstGeom prst="rect">
            <a:avLst/>
          </a:prstGeom>
          <a:noFill/>
        </p:spPr>
        <p:txBody>
          <a:bodyPr wrap="square" lIns="0" tIns="72000" rIns="0" bIns="0" anchor="b" anchorCtr="0">
            <a:spAutoFit/>
          </a:bodyPr>
          <a:lstStyle/>
          <a:p>
            <a:pPr algn="ctr"/>
            <a:r>
              <a:rPr lang="da-DK" sz="3600" spc="-130" baseline="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</a:t>
            </a:r>
          </a:p>
          <a:p>
            <a:pPr algn="ctr"/>
            <a:r>
              <a:rPr lang="da-DK" sz="160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Kopper udryddes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3C6342F4-C48E-BB73-8CFB-B0045DEC2FC1}"/>
              </a:ext>
            </a:extLst>
          </p:cNvPr>
          <p:cNvSpPr txBox="1"/>
          <p:nvPr userDrawn="1"/>
        </p:nvSpPr>
        <p:spPr>
          <a:xfrm>
            <a:off x="6181339" y="4643721"/>
            <a:ext cx="1724733" cy="872922"/>
          </a:xfrm>
          <a:prstGeom prst="rect">
            <a:avLst/>
          </a:prstGeom>
          <a:noFill/>
        </p:spPr>
        <p:txBody>
          <a:bodyPr wrap="square" lIns="0" tIns="72000" rIns="0" bIns="0" anchor="b" anchorCtr="0">
            <a:spAutoFit/>
          </a:bodyPr>
          <a:lstStyle/>
          <a:p>
            <a:pPr algn="ctr"/>
            <a:r>
              <a:rPr lang="da-DK" sz="3600" spc="-130" baseline="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1989</a:t>
            </a:r>
          </a:p>
          <a:p>
            <a:pPr algn="ctr"/>
            <a:r>
              <a:rPr lang="da-DK" sz="160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Børns rettigheder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10E7775-FFE7-8FF0-59E2-3E0E14523330}"/>
              </a:ext>
            </a:extLst>
          </p:cNvPr>
          <p:cNvSpPr txBox="1"/>
          <p:nvPr userDrawn="1"/>
        </p:nvSpPr>
        <p:spPr>
          <a:xfrm>
            <a:off x="8095520" y="4339891"/>
            <a:ext cx="1731433" cy="872922"/>
          </a:xfrm>
          <a:prstGeom prst="rect">
            <a:avLst/>
          </a:prstGeom>
          <a:noFill/>
        </p:spPr>
        <p:txBody>
          <a:bodyPr wrap="square" lIns="0" tIns="72000" rIns="0" bIns="0" anchor="b" anchorCtr="0">
            <a:spAutoFit/>
          </a:bodyPr>
          <a:lstStyle/>
          <a:p>
            <a:pPr algn="ctr"/>
            <a:r>
              <a:rPr lang="da-DK" sz="3600" spc="-130" baseline="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  <a:p>
            <a:pPr algn="ctr"/>
            <a:r>
              <a:rPr lang="da-DK" sz="160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og AIDS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72E32E4-79FD-E03C-414C-F981762039C5}"/>
              </a:ext>
            </a:extLst>
          </p:cNvPr>
          <p:cNvSpPr txBox="1"/>
          <p:nvPr userDrawn="1"/>
        </p:nvSpPr>
        <p:spPr>
          <a:xfrm>
            <a:off x="10012805" y="4643721"/>
            <a:ext cx="1731432" cy="872922"/>
          </a:xfrm>
          <a:prstGeom prst="rect">
            <a:avLst/>
          </a:prstGeom>
          <a:noFill/>
        </p:spPr>
        <p:txBody>
          <a:bodyPr wrap="square" lIns="0" tIns="72000" rIns="0" bIns="0" anchor="b" anchorCtr="0">
            <a:spAutoFit/>
          </a:bodyPr>
          <a:lstStyle/>
          <a:p>
            <a:pPr algn="ctr"/>
            <a:r>
              <a:rPr lang="da-DK" sz="3600" spc="-130" baseline="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pPr algn="ctr"/>
            <a:r>
              <a:rPr lang="da-DK" sz="160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3FDB9FF3-41CD-F63E-EDE4-A5E76D64C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132" y="875965"/>
            <a:ext cx="1731432" cy="346392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042F87D9-05CE-511B-F0B3-6AA21FDBCC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9197" y="1179795"/>
            <a:ext cx="1731432" cy="346392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1" name="Billede 30">
            <a:extLst>
              <a:ext uri="{FF2B5EF4-FFF2-40B4-BE49-F238E27FC236}">
                <a16:creationId xmlns:a16="http://schemas.microsoft.com/office/drawing/2014/main" id="{C8DE4A42-362B-0C26-37CE-E6C230D85F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1494" y="875965"/>
            <a:ext cx="1731432" cy="346392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64B5F211-0E22-0930-269A-6B3D8F6C3F0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9675" y="1179795"/>
            <a:ext cx="1731432" cy="346392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3" name="Billede 32">
            <a:extLst>
              <a:ext uri="{FF2B5EF4-FFF2-40B4-BE49-F238E27FC236}">
                <a16:creationId xmlns:a16="http://schemas.microsoft.com/office/drawing/2014/main" id="{A111DD0B-15ED-53DB-1278-B6F2507E2A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6040" y="875965"/>
            <a:ext cx="1731432" cy="346392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77DC5A5F-3F93-EB4C-42D8-7A53E61EF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2805" y="1179795"/>
            <a:ext cx="1731432" cy="346392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08237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flyd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963CF52-E48A-4082-023C-B509AE66A7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088" y="188913"/>
            <a:ext cx="11807824" cy="608488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DDC2A27-E86F-3E75-4CE4-5CD3645166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2205328" y="2390551"/>
            <a:ext cx="5166239" cy="922583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E4D234E1-4149-4BB9-DE77-E9D2C588FBFA}"/>
              </a:ext>
            </a:extLst>
          </p:cNvPr>
          <p:cNvSpPr txBox="1"/>
          <p:nvPr userDrawn="1"/>
        </p:nvSpPr>
        <p:spPr>
          <a:xfrm>
            <a:off x="550863" y="368301"/>
            <a:ext cx="7273925" cy="5726112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r>
              <a:rPr lang="da-DK" sz="6000" spc="-2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UNICEF er verdens</a:t>
            </a:r>
          </a:p>
          <a:p>
            <a:r>
              <a:rPr lang="da-DK" sz="6000" spc="-2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 indflydelsesrige børneorganisation</a:t>
            </a:r>
          </a:p>
          <a:p>
            <a:endParaRPr lang="da-DK" sz="2400" spc="-1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 sidder med ved forhandlingsbordet, fordi vi er en del af FN.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 giver os mulighed for at påvirke regeringer og lovgivning til gavn for børn.</a:t>
            </a:r>
          </a:p>
        </p:txBody>
      </p:sp>
      <p:pic>
        <p:nvPicPr>
          <p:cNvPr id="4" name="Billede 3" descr="Et billede, der indeholder Ansigt, smil, tøj, person&#10;&#10;Automatisk genereret beskrivelse">
            <a:extLst>
              <a:ext uri="{FF2B5EF4-FFF2-40B4-BE49-F238E27FC236}">
                <a16:creationId xmlns:a16="http://schemas.microsoft.com/office/drawing/2014/main" id="{78E2D14B-31EF-BE99-0E44-1992BB8CC4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r="27129"/>
          <a:stretch/>
        </p:blipFill>
        <p:spPr>
          <a:xfrm>
            <a:off x="8183563" y="188912"/>
            <a:ext cx="3816349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19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0 lande og terrior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E3493A16-5B9E-0D67-5174-6F263B773A57}"/>
              </a:ext>
            </a:extLst>
          </p:cNvPr>
          <p:cNvSpPr/>
          <p:nvPr userDrawn="1"/>
        </p:nvSpPr>
        <p:spPr>
          <a:xfrm>
            <a:off x="1504159" y="368302"/>
            <a:ext cx="5726112" cy="5726110"/>
          </a:xfrm>
          <a:prstGeom prst="ellipse">
            <a:avLst/>
          </a:prstGeom>
          <a:solidFill>
            <a:srgbClr val="00AEE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DB5EB46-4EBD-177F-A402-EB33E2E86B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63" y="1592088"/>
            <a:ext cx="7273924" cy="3673824"/>
          </a:xfrm>
          <a:prstGeom prst="rect">
            <a:avLst/>
          </a:prstGeom>
        </p:spPr>
      </p:pic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35625B77-7476-AA8E-DA30-A8938BF215F3}"/>
              </a:ext>
            </a:extLst>
          </p:cNvPr>
          <p:cNvCxnSpPr>
            <a:cxnSpLocks/>
            <a:endCxn id="9" idx="1"/>
          </p:cNvCxnSpPr>
          <p:nvPr userDrawn="1"/>
        </p:nvCxnSpPr>
        <p:spPr>
          <a:xfrm flipV="1">
            <a:off x="2238375" y="1256499"/>
            <a:ext cx="0" cy="127461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6D9FA3C7-60CA-47A8-55CD-2FD97FEE34DC}"/>
              </a:ext>
            </a:extLst>
          </p:cNvPr>
          <p:cNvCxnSpPr>
            <a:cxnSpLocks/>
            <a:endCxn id="10" idx="1"/>
          </p:cNvCxnSpPr>
          <p:nvPr userDrawn="1"/>
        </p:nvCxnSpPr>
        <p:spPr>
          <a:xfrm flipH="1" flipV="1">
            <a:off x="4025264" y="1256499"/>
            <a:ext cx="1" cy="96282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felt 8">
            <a:extLst>
              <a:ext uri="{FF2B5EF4-FFF2-40B4-BE49-F238E27FC236}">
                <a16:creationId xmlns:a16="http://schemas.microsoft.com/office/drawing/2014/main" id="{F722BCA3-3286-00DB-FDFB-1231E31FE241}"/>
              </a:ext>
            </a:extLst>
          </p:cNvPr>
          <p:cNvSpPr txBox="1"/>
          <p:nvPr userDrawn="1"/>
        </p:nvSpPr>
        <p:spPr>
          <a:xfrm>
            <a:off x="2238375" y="1133388"/>
            <a:ext cx="3457574" cy="246221"/>
          </a:xfrm>
          <a:prstGeom prst="rect">
            <a:avLst/>
          </a:prstGeom>
          <a:noFill/>
        </p:spPr>
        <p:txBody>
          <a:bodyPr wrap="square" lIns="72000" tIns="0" rIns="0" bIns="0" anchor="t" anchorCtr="0">
            <a:spAutoFit/>
          </a:bodyPr>
          <a:lstStyle/>
          <a:p>
            <a:r>
              <a:rPr lang="da-DK" sz="800" dirty="0">
                <a:latin typeface="Arial" panose="020B0604020202020204" pitchFamily="34" charset="0"/>
                <a:cs typeface="Arial" panose="020B0604020202020204" pitchFamily="34" charset="0"/>
              </a:rPr>
              <a:t>New York, USA</a:t>
            </a:r>
          </a:p>
          <a:p>
            <a:r>
              <a:rPr lang="da-DK" sz="800" b="1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UNICEFs hovedkontor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81B1E40-97D0-740B-8A93-534016268523}"/>
              </a:ext>
            </a:extLst>
          </p:cNvPr>
          <p:cNvSpPr txBox="1"/>
          <p:nvPr userDrawn="1"/>
        </p:nvSpPr>
        <p:spPr>
          <a:xfrm>
            <a:off x="4025264" y="1133388"/>
            <a:ext cx="3457574" cy="246221"/>
          </a:xfrm>
          <a:prstGeom prst="rect">
            <a:avLst/>
          </a:prstGeom>
          <a:noFill/>
        </p:spPr>
        <p:txBody>
          <a:bodyPr wrap="square" lIns="72000" tIns="0" rIns="0" bIns="0" anchor="t" anchorCtr="0">
            <a:spAutoFit/>
          </a:bodyPr>
          <a:lstStyle/>
          <a:p>
            <a:r>
              <a:rPr lang="da-DK" sz="800" dirty="0">
                <a:latin typeface="Arial" panose="020B0604020202020204" pitchFamily="34" charset="0"/>
                <a:cs typeface="Arial" panose="020B0604020202020204" pitchFamily="34" charset="0"/>
              </a:rPr>
              <a:t>København, Danmark</a:t>
            </a:r>
          </a:p>
          <a:p>
            <a:r>
              <a:rPr lang="da-DK" sz="800" b="1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UNICEFs verdenslager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289F0E0-60E7-05A2-9F9D-9B173F1115D6}"/>
              </a:ext>
            </a:extLst>
          </p:cNvPr>
          <p:cNvSpPr/>
          <p:nvPr userDrawn="1"/>
        </p:nvSpPr>
        <p:spPr>
          <a:xfrm>
            <a:off x="2215197" y="1167130"/>
            <a:ext cx="46353" cy="4635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83F02C1-4A24-EE08-AA6E-5739DF84A363}"/>
              </a:ext>
            </a:extLst>
          </p:cNvPr>
          <p:cNvSpPr/>
          <p:nvPr userDrawn="1"/>
        </p:nvSpPr>
        <p:spPr>
          <a:xfrm>
            <a:off x="4003994" y="1167130"/>
            <a:ext cx="46353" cy="4635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DC2B5EF-7AA7-D2F2-E657-1B70245406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95059" y="3499104"/>
            <a:ext cx="1738701" cy="270605"/>
          </a:xfrm>
          <a:prstGeom prst="rect">
            <a:avLst/>
          </a:prstGeom>
        </p:spPr>
      </p:pic>
      <p:sp>
        <p:nvSpPr>
          <p:cNvPr id="27" name="Tekstfelt 26">
            <a:extLst>
              <a:ext uri="{FF2B5EF4-FFF2-40B4-BE49-F238E27FC236}">
                <a16:creationId xmlns:a16="http://schemas.microsoft.com/office/drawing/2014/main" id="{E61AD7BC-A4BB-0732-9AC7-55DCA1FCD621}"/>
              </a:ext>
            </a:extLst>
          </p:cNvPr>
          <p:cNvSpPr txBox="1"/>
          <p:nvPr userDrawn="1"/>
        </p:nvSpPr>
        <p:spPr>
          <a:xfrm>
            <a:off x="8183567" y="368301"/>
            <a:ext cx="3457574" cy="59055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000" b="0" i="0" u="none" strike="noStrike" kern="1200" cap="none" spc="-7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UNICEF arbejder i 190 lande og territorier</a:t>
            </a: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UNICEF har 156 landekontorer og</a:t>
            </a:r>
          </a:p>
          <a:p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34 nationalkomitéer.</a:t>
            </a:r>
          </a:p>
          <a:p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Vi beskæftiger over 13.000 medarbejdere - 88 % i eget hjemland.</a:t>
            </a:r>
          </a:p>
        </p:txBody>
      </p:sp>
    </p:spTree>
    <p:extLst>
      <p:ext uri="{BB962C8B-B14F-4D97-AF65-F5344CB8AC3E}">
        <p14:creationId xmlns:p14="http://schemas.microsoft.com/office/powerpoint/2010/main" val="80795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ørn i Danmark og Grøn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felt 14">
            <a:extLst>
              <a:ext uri="{FF2B5EF4-FFF2-40B4-BE49-F238E27FC236}">
                <a16:creationId xmlns:a16="http://schemas.microsoft.com/office/drawing/2014/main" id="{566AACD3-0872-8A7C-CA9F-E5397D913575}"/>
              </a:ext>
            </a:extLst>
          </p:cNvPr>
          <p:cNvSpPr txBox="1"/>
          <p:nvPr userDrawn="1"/>
        </p:nvSpPr>
        <p:spPr>
          <a:xfrm>
            <a:off x="550864" y="368300"/>
            <a:ext cx="3457574" cy="5905501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000" b="0" i="0" u="none" strike="noStrike" kern="1200" cap="none" spc="-7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Arbejdet for børn i Danmark og Grønland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UNICEF arbejder herhjemme primært for at udbrede kendskabet til </a:t>
            </a:r>
            <a:r>
              <a:rPr lang="da-DK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FNs</a:t>
            </a:r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Børnekonvention. Det gør vi blandt andet gennem UNICEF Rettighedsskoler.</a:t>
            </a:r>
          </a:p>
          <a:p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er 55 Rettighedsskoler i Danmark og to i Grønland.</a:t>
            </a:r>
          </a:p>
        </p:txBody>
      </p:sp>
      <p:pic>
        <p:nvPicPr>
          <p:cNvPr id="3" name="Billede 2" descr="Et billede, der indeholder tekst, tøj, mur, whiteboard&#10;&#10;Automatisk genereret beskrivelse">
            <a:extLst>
              <a:ext uri="{FF2B5EF4-FFF2-40B4-BE49-F238E27FC236}">
                <a16:creationId xmlns:a16="http://schemas.microsoft.com/office/drawing/2014/main" id="{DE3225EA-A848-A68E-2B36-83605DBC81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7213" y="188913"/>
            <a:ext cx="7632700" cy="608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8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cc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681B61C3-25F2-33E0-AB95-1E40CB4FA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2568" y="3053250"/>
            <a:ext cx="499624" cy="246468"/>
          </a:xfrm>
          <a:prstGeom prst="rect">
            <a:avLst/>
          </a:prstGeom>
        </p:spPr>
      </p:pic>
      <p:sp>
        <p:nvSpPr>
          <p:cNvPr id="25" name="Tekstfelt 24">
            <a:extLst>
              <a:ext uri="{FF2B5EF4-FFF2-40B4-BE49-F238E27FC236}">
                <a16:creationId xmlns:a16="http://schemas.microsoft.com/office/drawing/2014/main" id="{95716E80-BA28-9C93-8240-92BE6B393791}"/>
              </a:ext>
            </a:extLst>
          </p:cNvPr>
          <p:cNvSpPr txBox="1"/>
          <p:nvPr userDrawn="1"/>
        </p:nvSpPr>
        <p:spPr>
          <a:xfrm>
            <a:off x="8193407" y="368300"/>
            <a:ext cx="3457574" cy="5905497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3000" spc="-70" baseline="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Vacciner til verdens børn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UNICEF står for vaccination af </a:t>
            </a:r>
            <a:r>
              <a:rPr lang="da-DK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45 %</a:t>
            </a:r>
            <a:r>
              <a:rPr lang="da-DK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 alle verdens børn.</a:t>
            </a:r>
          </a:p>
          <a:p>
            <a:endParaRPr lang="da-DK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Vacciner beskytter børn og er en langsigtet investering i folkesundheden og udviklingen af verdens fattigste lande.</a:t>
            </a:r>
          </a:p>
        </p:txBody>
      </p:sp>
      <p:pic>
        <p:nvPicPr>
          <p:cNvPr id="3" name="Billede 2" descr="Et billede, der indeholder person, tøj, Ansigt, dreng&#10;&#10;Automatisk genereret beskrivelse">
            <a:extLst>
              <a:ext uri="{FF2B5EF4-FFF2-40B4-BE49-F238E27FC236}">
                <a16:creationId xmlns:a16="http://schemas.microsoft.com/office/drawing/2014/main" id="{E9D3B1EA-B7EE-57ED-DCC8-ACDD89FB2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089" y="188913"/>
            <a:ext cx="76327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18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CEF Danmarks strate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>
            <a:extLst>
              <a:ext uri="{FF2B5EF4-FFF2-40B4-BE49-F238E27FC236}">
                <a16:creationId xmlns:a16="http://schemas.microsoft.com/office/drawing/2014/main" id="{AFE5FBB8-ECC9-9AA9-5538-F261CEE9E40A}"/>
              </a:ext>
            </a:extLst>
          </p:cNvPr>
          <p:cNvSpPr txBox="1"/>
          <p:nvPr userDrawn="1"/>
        </p:nvSpPr>
        <p:spPr>
          <a:xfrm>
            <a:off x="550864" y="368300"/>
            <a:ext cx="3457574" cy="5905501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000" b="0" i="0" u="none" strike="noStrike" kern="1200" cap="none" spc="-70" normalizeH="0" baseline="0" noProof="0" dirty="0" err="1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Advocacy</a:t>
            </a:r>
            <a:endParaRPr kumimoji="0" lang="da-DK" sz="3000" b="0" i="0" u="none" strike="noStrike" kern="1200" cap="none" spc="-7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indsatser ud fra integrerede nationale og globale </a:t>
            </a:r>
            <a:r>
              <a:rPr lang="da-DK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advocacystrategier</a:t>
            </a:r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Styrke UNICEFs brand gennem tværgående brandstrategi</a:t>
            </a:r>
          </a:p>
          <a:p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da-DK" sz="16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Positionere os gennem strategisk kommunikation med fokus på </a:t>
            </a:r>
            <a:r>
              <a:rPr lang="da-DK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</a:t>
            </a:r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udvalgte engagement aktiviteter</a:t>
            </a:r>
          </a:p>
          <a:p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da-DK" sz="16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Etablere os som et centre of excellence inden for rettighedsundervisning og skabe rettighedsbaserede forandringer for og med børn i Danmark og Grønland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2B0152B-CE90-AF49-3686-5188D98AC6BC}"/>
              </a:ext>
            </a:extLst>
          </p:cNvPr>
          <p:cNvSpPr txBox="1"/>
          <p:nvPr userDrawn="1"/>
        </p:nvSpPr>
        <p:spPr>
          <a:xfrm>
            <a:off x="4367213" y="368300"/>
            <a:ext cx="3457574" cy="5905501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000" b="0" i="0" u="none" strike="noStrike" kern="1200" cap="none" spc="-7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Fundraising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Etablere UNICEF som den mest attraktive partner i markedet med nye forretningsmodeller med fokus på </a:t>
            </a:r>
            <a:r>
              <a:rPr lang="da-DK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fleksible midler </a:t>
            </a:r>
          </a:p>
          <a:p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Øge indtægter fra privatpersoner ved datadreven fundraising og en styrket digital indsats</a:t>
            </a:r>
          </a:p>
          <a:p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Positionere os som en humanitær nøgleaktør og sikre stærkt tværgående samarbejde og resultater før, under og efter katastrofer</a:t>
            </a:r>
          </a:p>
          <a:p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Udforskning og innovation af potentiale for nye indtægtskanaler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214C22E-5C32-8CB3-E414-4E26BC1A61AE}"/>
              </a:ext>
            </a:extLst>
          </p:cNvPr>
          <p:cNvSpPr txBox="1"/>
          <p:nvPr userDrawn="1"/>
        </p:nvSpPr>
        <p:spPr>
          <a:xfrm>
            <a:off x="8183562" y="368300"/>
            <a:ext cx="3457574" cy="5905501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000" b="0" i="0" u="none" strike="noStrike" kern="1200" cap="none" spc="-7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Organisering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Prioritere at blive en lærende organisation der skaber, deler, udnytter og bevarer viden og kompetencer</a:t>
            </a:r>
          </a:p>
          <a:p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</a:t>
            </a:r>
            <a:r>
              <a:rPr lang="da-DK" sz="16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Styrke vores interne </a:t>
            </a:r>
            <a:r>
              <a:rPr lang="da-DK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gennem styrket projekt- og processtyring og fastholde fokus på </a:t>
            </a:r>
            <a:r>
              <a:rPr lang="da-DK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safeguarding</a:t>
            </a:r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risikohåndtering samt ledelsesudvikling</a:t>
            </a:r>
          </a:p>
          <a:p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</a:t>
            </a:r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Sikre god trivsel og sammenhængskraft i organisationen og fortsætte </a:t>
            </a:r>
            <a:r>
              <a:rPr lang="da-DK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relationsopbygning</a:t>
            </a:r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til og med stakeholdere i UNICEF globalt</a:t>
            </a:r>
          </a:p>
          <a:p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</a:t>
            </a:r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Styrke forståelsen af den sammenhængende værdiskabelse på tværs af UNICEF DK og sikre transparens i prioritering af ressourcer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AC42ECE0-D619-0C6E-602C-58E2C7F98ADB}"/>
              </a:ext>
            </a:extLst>
          </p:cNvPr>
          <p:cNvCxnSpPr/>
          <p:nvPr userDrawn="1"/>
        </p:nvCxnSpPr>
        <p:spPr>
          <a:xfrm>
            <a:off x="4183693" y="368300"/>
            <a:ext cx="0" cy="5905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5AFF7694-28CF-367F-D00E-E29F4012E2FF}"/>
              </a:ext>
            </a:extLst>
          </p:cNvPr>
          <p:cNvCxnSpPr/>
          <p:nvPr userDrawn="1"/>
        </p:nvCxnSpPr>
        <p:spPr>
          <a:xfrm>
            <a:off x="8010394" y="368300"/>
            <a:ext cx="0" cy="5905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79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7" grpId="2"/>
      <p:bldP spid="8" grpId="0"/>
      <p:bldP spid="8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CEF Danmarks målsætni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04030B57-A3E0-75C3-AC24-74B1C35A7B1C}"/>
              </a:ext>
            </a:extLst>
          </p:cNvPr>
          <p:cNvSpPr/>
          <p:nvPr userDrawn="1"/>
        </p:nvSpPr>
        <p:spPr>
          <a:xfrm>
            <a:off x="6096001" y="2167417"/>
            <a:ext cx="5903912" cy="4106379"/>
          </a:xfrm>
          <a:prstGeom prst="rect">
            <a:avLst/>
          </a:prstGeom>
          <a:solidFill>
            <a:srgbClr val="00AEE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FA1D1B2D-E4DA-DC17-6FD6-D4F98F7D64B2}"/>
              </a:ext>
            </a:extLst>
          </p:cNvPr>
          <p:cNvSpPr/>
          <p:nvPr userDrawn="1"/>
        </p:nvSpPr>
        <p:spPr>
          <a:xfrm>
            <a:off x="192088" y="188913"/>
            <a:ext cx="11807825" cy="1978504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059C6B35-1C0D-38D3-7241-0BB4383B202F}"/>
              </a:ext>
            </a:extLst>
          </p:cNvPr>
          <p:cNvSpPr/>
          <p:nvPr userDrawn="1"/>
        </p:nvSpPr>
        <p:spPr>
          <a:xfrm>
            <a:off x="192088" y="2167417"/>
            <a:ext cx="5903912" cy="4106379"/>
          </a:xfrm>
          <a:prstGeom prst="rect">
            <a:avLst/>
          </a:prstGeom>
          <a:solidFill>
            <a:srgbClr val="00AEE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21" name="Lige forbindelse 20">
            <a:extLst>
              <a:ext uri="{FF2B5EF4-FFF2-40B4-BE49-F238E27FC236}">
                <a16:creationId xmlns:a16="http://schemas.microsoft.com/office/drawing/2014/main" id="{62848460-3F7B-ECC7-7654-E172D900F7DA}"/>
              </a:ext>
            </a:extLst>
          </p:cNvPr>
          <p:cNvCxnSpPr>
            <a:cxnSpLocks/>
          </p:cNvCxnSpPr>
          <p:nvPr userDrawn="1"/>
        </p:nvCxnSpPr>
        <p:spPr>
          <a:xfrm>
            <a:off x="0" y="2167569"/>
            <a:ext cx="12192000" cy="0"/>
          </a:xfrm>
          <a:prstGeom prst="line">
            <a:avLst/>
          </a:prstGeom>
          <a:ln w="12700">
            <a:solidFill>
              <a:srgbClr val="FEFC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ge forbindelse 23">
            <a:extLst>
              <a:ext uri="{FF2B5EF4-FFF2-40B4-BE49-F238E27FC236}">
                <a16:creationId xmlns:a16="http://schemas.microsoft.com/office/drawing/2014/main" id="{2D02E796-CA5B-6D87-4D62-2C901A5034BB}"/>
              </a:ext>
            </a:extLst>
          </p:cNvPr>
          <p:cNvCxnSpPr>
            <a:cxnSpLocks/>
            <a:stCxn id="10" idx="0"/>
          </p:cNvCxnSpPr>
          <p:nvPr userDrawn="1"/>
        </p:nvCxnSpPr>
        <p:spPr>
          <a:xfrm flipV="1">
            <a:off x="6096000" y="2167416"/>
            <a:ext cx="0" cy="4106382"/>
          </a:xfrm>
          <a:prstGeom prst="line">
            <a:avLst/>
          </a:prstGeom>
          <a:ln w="12700">
            <a:solidFill>
              <a:srgbClr val="FEFC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felt 5">
            <a:extLst>
              <a:ext uri="{FF2B5EF4-FFF2-40B4-BE49-F238E27FC236}">
                <a16:creationId xmlns:a16="http://schemas.microsoft.com/office/drawing/2014/main" id="{AFE5FBB8-ECC9-9AA9-5538-F261CEE9E40A}"/>
              </a:ext>
            </a:extLst>
          </p:cNvPr>
          <p:cNvSpPr txBox="1"/>
          <p:nvPr userDrawn="1"/>
        </p:nvSpPr>
        <p:spPr>
          <a:xfrm>
            <a:off x="550862" y="188913"/>
            <a:ext cx="7273926" cy="1983584"/>
          </a:xfrm>
          <a:prstGeom prst="rect">
            <a:avLst/>
          </a:prstGeom>
          <a:noFill/>
        </p:spPr>
        <p:txBody>
          <a:bodyPr wrap="square" lIns="0" tIns="108000" rIns="0" bIns="1800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000" b="0" i="0" u="none" strike="noStrike" kern="1200" cap="none" spc="-70" normalizeH="0" baseline="0" noProof="0" dirty="0" err="1">
                <a:ln>
                  <a:noFill/>
                </a:ln>
                <a:solidFill>
                  <a:srgbClr val="FEFC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Impact</a:t>
            </a:r>
            <a:endParaRPr kumimoji="0" lang="da-DK" sz="3000" b="0" i="0" u="none" strike="noStrike" kern="1200" cap="none" spc="-70" normalizeH="0" baseline="0" noProof="0" dirty="0">
              <a:ln>
                <a:noFill/>
              </a:ln>
              <a:solidFill>
                <a:srgbClr val="FEFC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600" dirty="0">
              <a:solidFill>
                <a:srgbClr val="FEFC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Skabe mest mulig positiv forandring for alle verdens børn gennem bidrag til UNICEFs globale mål</a:t>
            </a:r>
          </a:p>
          <a:p>
            <a:endParaRPr lang="da-DK" sz="1600" b="0" dirty="0">
              <a:solidFill>
                <a:srgbClr val="FEFC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Levere bedst mulige resultater for og med børn i Danmark og Grønland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DF3DE77B-BA55-75D4-0CD5-5CD4053C69F4}"/>
              </a:ext>
            </a:extLst>
          </p:cNvPr>
          <p:cNvSpPr txBox="1"/>
          <p:nvPr userDrawn="1"/>
        </p:nvSpPr>
        <p:spPr>
          <a:xfrm>
            <a:off x="550864" y="2167416"/>
            <a:ext cx="5096668" cy="3460911"/>
          </a:xfrm>
          <a:prstGeom prst="rect">
            <a:avLst/>
          </a:prstGeom>
          <a:noFill/>
        </p:spPr>
        <p:txBody>
          <a:bodyPr wrap="square" lIns="0" tIns="108000" rIns="0" bIns="1800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000" b="0" i="0" u="none" strike="noStrike" kern="1200" cap="none" spc="-70" normalizeH="0" baseline="0" noProof="0" dirty="0" err="1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Income</a:t>
            </a:r>
            <a:endParaRPr kumimoji="0" lang="da-DK" sz="3000" b="0" i="0" u="none" strike="noStrike" kern="1200" cap="none" spc="-7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Fortsætte bæredygtig økonomisk vækst gennem udvalgte kanaler</a:t>
            </a:r>
          </a:p>
          <a:p>
            <a:endParaRPr lang="da-DK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Skabe vækst i fleksible midler og balance mellem indtægtskilder</a:t>
            </a:r>
          </a:p>
          <a:p>
            <a:endParaRPr lang="da-DK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Sikre indtægter gennem high performance ved katastrofer</a:t>
            </a:r>
          </a:p>
          <a:p>
            <a:endParaRPr lang="da-DK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Sikre 75 % økonomisk bidrag til UNICEF global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35978AE-BE59-87AD-92E0-8BA16F725DF7}"/>
              </a:ext>
            </a:extLst>
          </p:cNvPr>
          <p:cNvSpPr txBox="1"/>
          <p:nvPr userDrawn="1"/>
        </p:nvSpPr>
        <p:spPr>
          <a:xfrm>
            <a:off x="6544471" y="2167416"/>
            <a:ext cx="5096668" cy="3214690"/>
          </a:xfrm>
          <a:prstGeom prst="rect">
            <a:avLst/>
          </a:prstGeom>
          <a:noFill/>
        </p:spPr>
        <p:txBody>
          <a:bodyPr wrap="square" lIns="0" tIns="108000" rIns="0" bIns="1800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000" b="0" i="0" u="none" strike="noStrike" kern="1200" cap="none" spc="-70" normalizeH="0" baseline="0" noProof="0" dirty="0" err="1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Influence</a:t>
            </a:r>
            <a:endParaRPr kumimoji="0" lang="da-DK" sz="3000" b="0" i="0" u="none" strike="noStrike" kern="1200" cap="none" spc="-7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Positionering af UNICEF på det nationale, globale og humanitære område </a:t>
            </a:r>
          </a:p>
          <a:p>
            <a:endParaRPr lang="da-DK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Skabe mest mulig </a:t>
            </a:r>
            <a:r>
              <a:rPr lang="da-DK" sz="1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da-DK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sz="1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</a:t>
            </a:r>
            <a:r>
              <a:rPr lang="da-DK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gennem samarbejde med udvalgte interne og eksterne interessenter</a:t>
            </a:r>
          </a:p>
          <a:p>
            <a:endParaRPr lang="da-DK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Styrke kendskabet til UNICEF som den organisation der leverer de bedste resultater for og med børn</a:t>
            </a: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86F23B64-9D5B-7131-BC21-5863A51E975C}"/>
              </a:ext>
            </a:extLst>
          </p:cNvPr>
          <p:cNvGrpSpPr/>
          <p:nvPr userDrawn="1"/>
        </p:nvGrpSpPr>
        <p:grpSpPr>
          <a:xfrm>
            <a:off x="0" y="5628326"/>
            <a:ext cx="12192000" cy="645474"/>
            <a:chOff x="0" y="5628326"/>
            <a:chExt cx="12192000" cy="645474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8A091F3E-7ACD-FDA0-04EE-FEE6539A8AE7}"/>
                </a:ext>
              </a:extLst>
            </p:cNvPr>
            <p:cNvSpPr/>
            <p:nvPr userDrawn="1"/>
          </p:nvSpPr>
          <p:spPr>
            <a:xfrm>
              <a:off x="192088" y="5628326"/>
              <a:ext cx="11807824" cy="6454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8" name="Lige forbindelse 7">
              <a:extLst>
                <a:ext uri="{FF2B5EF4-FFF2-40B4-BE49-F238E27FC236}">
                  <a16:creationId xmlns:a16="http://schemas.microsoft.com/office/drawing/2014/main" id="{EC516DEE-2AB7-04D6-8367-D4ABD2D122A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628326"/>
              <a:ext cx="12192000" cy="0"/>
            </a:xfrm>
            <a:prstGeom prst="line">
              <a:avLst/>
            </a:prstGeom>
            <a:ln w="12700">
              <a:solidFill>
                <a:srgbClr val="FEFCF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kstfelt 2">
              <a:extLst>
                <a:ext uri="{FF2B5EF4-FFF2-40B4-BE49-F238E27FC236}">
                  <a16:creationId xmlns:a16="http://schemas.microsoft.com/office/drawing/2014/main" id="{7C3DF540-9B84-E597-295D-E2062A8D387C}"/>
                </a:ext>
              </a:extLst>
            </p:cNvPr>
            <p:cNvSpPr txBox="1"/>
            <p:nvPr userDrawn="1"/>
          </p:nvSpPr>
          <p:spPr>
            <a:xfrm>
              <a:off x="550861" y="5633253"/>
              <a:ext cx="11090276" cy="640547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da-DK" sz="1600" b="0" dirty="0">
                  <a:solidFill>
                    <a:srgbClr val="FEFCF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 det kan vi gøre, fordi vi er lærende, projektorganiserede og prioriterer trivsel samt sammenhæng på tværs</a:t>
              </a:r>
            </a:p>
            <a:p>
              <a:r>
                <a:rPr lang="da-DK" sz="1600" b="0" dirty="0">
                  <a:solidFill>
                    <a:srgbClr val="FEFCF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 styrker forståelsen af den sammenhængende værdiskabelse og er transparente i ressourceforbrug</a:t>
              </a:r>
            </a:p>
          </p:txBody>
        </p:sp>
      </p:grp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068154F2-62E9-FC49-9240-85ED558FF2E2}"/>
              </a:ext>
            </a:extLst>
          </p:cNvPr>
          <p:cNvGrpSpPr/>
          <p:nvPr userDrawn="1"/>
        </p:nvGrpSpPr>
        <p:grpSpPr>
          <a:xfrm>
            <a:off x="2992121" y="2015494"/>
            <a:ext cx="303846" cy="303844"/>
            <a:chOff x="2964656" y="2133433"/>
            <a:chExt cx="358775" cy="358775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45AA6832-B401-1EDA-A591-874758999962}"/>
                </a:ext>
              </a:extLst>
            </p:cNvPr>
            <p:cNvSpPr/>
            <p:nvPr userDrawn="1"/>
          </p:nvSpPr>
          <p:spPr>
            <a:xfrm>
              <a:off x="2964656" y="2133433"/>
              <a:ext cx="358775" cy="358775"/>
            </a:xfrm>
            <a:prstGeom prst="ellipse">
              <a:avLst/>
            </a:prstGeom>
            <a:solidFill>
              <a:srgbClr val="FEF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62EA8521-4033-79D0-916F-6F92056015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3061894" y="2246938"/>
              <a:ext cx="164298" cy="131764"/>
            </a:xfrm>
            <a:prstGeom prst="rect">
              <a:avLst/>
            </a:prstGeom>
          </p:spPr>
        </p:pic>
      </p:grpSp>
      <p:grpSp>
        <p:nvGrpSpPr>
          <p:cNvPr id="31" name="Gruppe 30">
            <a:extLst>
              <a:ext uri="{FF2B5EF4-FFF2-40B4-BE49-F238E27FC236}">
                <a16:creationId xmlns:a16="http://schemas.microsoft.com/office/drawing/2014/main" id="{587CD955-87C5-EAD0-6EC6-A06A5120390B}"/>
              </a:ext>
            </a:extLst>
          </p:cNvPr>
          <p:cNvGrpSpPr/>
          <p:nvPr userDrawn="1"/>
        </p:nvGrpSpPr>
        <p:grpSpPr>
          <a:xfrm>
            <a:off x="8896034" y="2015494"/>
            <a:ext cx="303846" cy="303844"/>
            <a:chOff x="2964656" y="2133433"/>
            <a:chExt cx="358775" cy="358775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D32B2A07-2E84-0EB1-4C44-96723E81CCC3}"/>
                </a:ext>
              </a:extLst>
            </p:cNvPr>
            <p:cNvSpPr/>
            <p:nvPr userDrawn="1"/>
          </p:nvSpPr>
          <p:spPr>
            <a:xfrm>
              <a:off x="2964656" y="2133433"/>
              <a:ext cx="358775" cy="358775"/>
            </a:xfrm>
            <a:prstGeom prst="ellipse">
              <a:avLst/>
            </a:prstGeom>
            <a:solidFill>
              <a:srgbClr val="FEF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D4AE206F-10FF-0102-1D39-19071156F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3061894" y="2246938"/>
              <a:ext cx="164298" cy="131764"/>
            </a:xfrm>
            <a:prstGeom prst="rect">
              <a:avLst/>
            </a:prstGeom>
          </p:spPr>
        </p:pic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53531E27-C49F-367D-36E8-127D56ECEC4D}"/>
              </a:ext>
            </a:extLst>
          </p:cNvPr>
          <p:cNvGrpSpPr/>
          <p:nvPr userDrawn="1"/>
        </p:nvGrpSpPr>
        <p:grpSpPr>
          <a:xfrm>
            <a:off x="0" y="6273798"/>
            <a:ext cx="12192000" cy="584201"/>
            <a:chOff x="0" y="6273798"/>
            <a:chExt cx="12192000" cy="584201"/>
          </a:xfrm>
        </p:grpSpPr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2CC0418E-FD9C-80CF-0EC4-F367D3E92895}"/>
                </a:ext>
              </a:extLst>
            </p:cNvPr>
            <p:cNvSpPr/>
            <p:nvPr userDrawn="1"/>
          </p:nvSpPr>
          <p:spPr>
            <a:xfrm>
              <a:off x="0" y="6273798"/>
              <a:ext cx="12192000" cy="584201"/>
            </a:xfrm>
            <a:prstGeom prst="rect">
              <a:avLst/>
            </a:prstGeom>
            <a:solidFill>
              <a:srgbClr val="FEF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12" name="Lige forbindelse 11">
              <a:extLst>
                <a:ext uri="{FF2B5EF4-FFF2-40B4-BE49-F238E27FC236}">
                  <a16:creationId xmlns:a16="http://schemas.microsoft.com/office/drawing/2014/main" id="{D1B8CBCA-A86A-5262-3345-692E222A106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92088" y="6453188"/>
              <a:ext cx="118078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707669E4-A81B-B45E-416C-0C68F78752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67147" y="6544448"/>
              <a:ext cx="2232766" cy="222292"/>
            </a:xfrm>
            <a:prstGeom prst="rect">
              <a:avLst/>
            </a:prstGeom>
          </p:spPr>
        </p:pic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DD17D54C-F7D0-1B72-A53C-279701708C59}"/>
                </a:ext>
              </a:extLst>
            </p:cNvPr>
            <p:cNvSpPr txBox="1"/>
            <p:nvPr userDrawn="1"/>
          </p:nvSpPr>
          <p:spPr>
            <a:xfrm>
              <a:off x="192088" y="6514328"/>
              <a:ext cx="2758758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fld id="{2ACFF85F-C29A-40CE-874A-81F5121B828A}" type="slidenum">
                <a:rPr lang="da-DK" sz="1600" smtClean="0">
                  <a:latin typeface="Arial" panose="020B0604020202020204" pitchFamily="34" charset="0"/>
                  <a:cs typeface="Arial" panose="020B0604020202020204" pitchFamily="34" charset="0"/>
                </a:rPr>
                <a:t>‹nr.›</a:t>
              </a:fld>
              <a:endParaRPr lang="da-D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Billede 17" descr="Et billede, der indeholder person, tøj, Ansigt, dreng&#10;&#10;Automatisk genereret beskrivelse">
            <a:extLst>
              <a:ext uri="{FF2B5EF4-FFF2-40B4-BE49-F238E27FC236}">
                <a16:creationId xmlns:a16="http://schemas.microsoft.com/office/drawing/2014/main" id="{683E5E84-CA92-8A5C-C89A-1B3C9C1F99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705" y="-10748"/>
            <a:ext cx="2228822" cy="2670128"/>
          </a:xfrm>
          <a:prstGeom prst="rect">
            <a:avLst/>
          </a:prstGeom>
        </p:spPr>
      </p:pic>
      <p:pic>
        <p:nvPicPr>
          <p:cNvPr id="20" name="Billede 19" descr="Et billede, der indeholder tøj, person, Ansigt, fodtøj&#10;&#10;Automatisk genereret beskrivelse">
            <a:extLst>
              <a:ext uri="{FF2B5EF4-FFF2-40B4-BE49-F238E27FC236}">
                <a16:creationId xmlns:a16="http://schemas.microsoft.com/office/drawing/2014/main" id="{45E24A09-1A39-3385-D030-CFB37431545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705" y="-10748"/>
            <a:ext cx="2228822" cy="2670128"/>
          </a:xfrm>
          <a:prstGeom prst="rect">
            <a:avLst/>
          </a:prstGeom>
        </p:spPr>
      </p:pic>
      <p:pic>
        <p:nvPicPr>
          <p:cNvPr id="23" name="Billede 22" descr="Et billede, der indeholder person, tøj, Ansigt, knæ&#10;&#10;Automatisk genereret beskrivelse">
            <a:extLst>
              <a:ext uri="{FF2B5EF4-FFF2-40B4-BE49-F238E27FC236}">
                <a16:creationId xmlns:a16="http://schemas.microsoft.com/office/drawing/2014/main" id="{41BE7C2F-9479-5A84-364E-D510CA77C56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705" y="-10748"/>
            <a:ext cx="2228822" cy="26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9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4" grpId="0"/>
      <p:bldP spid="5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niveau 2: Blåt bille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4EABEF8-C965-B41B-8238-411635ED31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087" y="188913"/>
            <a:ext cx="11807826" cy="6084887"/>
          </a:xfrm>
          <a:prstGeom prst="rect">
            <a:avLst/>
          </a:prstGeom>
        </p:spPr>
      </p:pic>
      <p:pic>
        <p:nvPicPr>
          <p:cNvPr id="4" name="Billede 3" descr="Et billede, der indeholder person, Ansigt, tøj, smil&#10;&#10;Automatisk genereret beskrivelse">
            <a:extLst>
              <a:ext uri="{FF2B5EF4-FFF2-40B4-BE49-F238E27FC236}">
                <a16:creationId xmlns:a16="http://schemas.microsoft.com/office/drawing/2014/main" id="{21FB443F-B352-A805-E518-11670011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23"/>
          <a:stretch/>
        </p:blipFill>
        <p:spPr>
          <a:xfrm>
            <a:off x="4800600" y="188912"/>
            <a:ext cx="7199313" cy="6084887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E4A13E42-2918-2DA3-0D5D-39A141867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368301"/>
            <a:ext cx="5365750" cy="572611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6000" b="1" cap="none" spc="-200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Underoverskrift her, tak</a:t>
            </a:r>
          </a:p>
        </p:txBody>
      </p:sp>
    </p:spTree>
    <p:extLst>
      <p:ext uri="{BB962C8B-B14F-4D97-AF65-F5344CB8AC3E}">
        <p14:creationId xmlns:p14="http://schemas.microsoft.com/office/powerpoint/2010/main" val="3348929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æringskri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CFFA426-F7AF-5D53-5835-8705A783CC9D}"/>
              </a:ext>
            </a:extLst>
          </p:cNvPr>
          <p:cNvSpPr/>
          <p:nvPr userDrawn="1"/>
        </p:nvSpPr>
        <p:spPr>
          <a:xfrm>
            <a:off x="192087" y="188914"/>
            <a:ext cx="11807826" cy="6084884"/>
          </a:xfrm>
          <a:prstGeom prst="rect">
            <a:avLst/>
          </a:prstGeom>
          <a:solidFill>
            <a:srgbClr val="E84F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EA2563-1C02-F36D-A0C2-9EC824478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283" y="3574359"/>
            <a:ext cx="1921581" cy="247649"/>
          </a:xfrm>
          <a:prstGeom prst="rect">
            <a:avLst/>
          </a:prstGeom>
        </p:spPr>
      </p:pic>
      <p:sp>
        <p:nvSpPr>
          <p:cNvPr id="25" name="Tekstfelt 24">
            <a:extLst>
              <a:ext uri="{FF2B5EF4-FFF2-40B4-BE49-F238E27FC236}">
                <a16:creationId xmlns:a16="http://schemas.microsoft.com/office/drawing/2014/main" id="{95716E80-BA28-9C93-8240-92BE6B393791}"/>
              </a:ext>
            </a:extLst>
          </p:cNvPr>
          <p:cNvSpPr txBox="1"/>
          <p:nvPr userDrawn="1"/>
        </p:nvSpPr>
        <p:spPr>
          <a:xfrm>
            <a:off x="550863" y="368298"/>
            <a:ext cx="3457575" cy="572611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000" b="0" i="0" u="none" strike="noStrike" kern="1200" cap="none" spc="-70" normalizeH="0" baseline="0" noProof="0" dirty="0">
                <a:ln>
                  <a:noFill/>
                </a:ln>
                <a:solidFill>
                  <a:srgbClr val="FEFC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Læringskrisen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600" dirty="0">
              <a:solidFill>
                <a:srgbClr val="FEFC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1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70 % af de tiårige </a:t>
            </a:r>
            <a:r>
              <a:rPr lang="da-DK" sz="160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lav- og tekst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dirty="0" err="1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mellemindkomstlande</a:t>
            </a:r>
            <a:r>
              <a:rPr lang="da-DK" sz="160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kan ikke læse en simpel tekst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600" dirty="0">
              <a:solidFill>
                <a:srgbClr val="FEFC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1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244 mio. børn </a:t>
            </a:r>
            <a:r>
              <a:rPr lang="da-DK" sz="160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går ikke i skole – overvægt af piger, der ikke går i skole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600" dirty="0">
              <a:solidFill>
                <a:srgbClr val="FEFC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er brug for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koordineret </a:t>
            </a:r>
            <a:r>
              <a:rPr lang="da-DK" sz="1600" b="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indsats </a:t>
            </a:r>
            <a:r>
              <a:rPr lang="da-DK" sz="160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løse læringskrisen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600" dirty="0">
              <a:solidFill>
                <a:srgbClr val="FEFC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mellem </a:t>
            </a:r>
            <a:r>
              <a:rPr lang="da-DK" sz="1600" b="1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og 15 USD </a:t>
            </a:r>
            <a:r>
              <a:rPr lang="da-DK" sz="160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pr. barn kan UNICEF tilbyde undervisning og styrke uddannelsessystemerne</a:t>
            </a:r>
          </a:p>
        </p:txBody>
      </p:sp>
      <p:pic>
        <p:nvPicPr>
          <p:cNvPr id="10" name="Billede 9" descr="Et billede, der indeholder cirkel, Grafik, Farverigt, design&#10;&#10;Automatisk genereret beskrivelse">
            <a:extLst>
              <a:ext uri="{FF2B5EF4-FFF2-40B4-BE49-F238E27FC236}">
                <a16:creationId xmlns:a16="http://schemas.microsoft.com/office/drawing/2014/main" id="{53F4B513-FB57-9682-7B04-CA5114675B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695" y="1137160"/>
            <a:ext cx="600966" cy="600966"/>
          </a:xfrm>
          <a:prstGeom prst="rect">
            <a:avLst/>
          </a:prstGeom>
        </p:spPr>
      </p:pic>
      <p:pic>
        <p:nvPicPr>
          <p:cNvPr id="6" name="Billede 5" descr="Et billede, der indeholder tøj, mur, fodtøj, person&#10;&#10;Automatisk genereret beskrivelse">
            <a:extLst>
              <a:ext uri="{FF2B5EF4-FFF2-40B4-BE49-F238E27FC236}">
                <a16:creationId xmlns:a16="http://schemas.microsoft.com/office/drawing/2014/main" id="{B1182BAC-9C2B-5D6F-DAC3-21D84BD2FD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7213" y="364738"/>
            <a:ext cx="7273924" cy="572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81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imakri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CFFA426-F7AF-5D53-5835-8705A783CC9D}"/>
              </a:ext>
            </a:extLst>
          </p:cNvPr>
          <p:cNvSpPr/>
          <p:nvPr userDrawn="1"/>
        </p:nvSpPr>
        <p:spPr>
          <a:xfrm>
            <a:off x="192087" y="188914"/>
            <a:ext cx="11807826" cy="6084884"/>
          </a:xfrm>
          <a:prstGeom prst="rect">
            <a:avLst/>
          </a:prstGeom>
          <a:solidFill>
            <a:srgbClr val="E84F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EA2563-1C02-F36D-A0C2-9EC824478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4551" y="4066196"/>
            <a:ext cx="1921581" cy="247649"/>
          </a:xfrm>
          <a:prstGeom prst="rect">
            <a:avLst/>
          </a:prstGeom>
        </p:spPr>
      </p:pic>
      <p:sp>
        <p:nvSpPr>
          <p:cNvPr id="25" name="Tekstfelt 24">
            <a:extLst>
              <a:ext uri="{FF2B5EF4-FFF2-40B4-BE49-F238E27FC236}">
                <a16:creationId xmlns:a16="http://schemas.microsoft.com/office/drawing/2014/main" id="{95716E80-BA28-9C93-8240-92BE6B393791}"/>
              </a:ext>
            </a:extLst>
          </p:cNvPr>
          <p:cNvSpPr txBox="1"/>
          <p:nvPr userDrawn="1"/>
        </p:nvSpPr>
        <p:spPr>
          <a:xfrm>
            <a:off x="8183563" y="368298"/>
            <a:ext cx="3457575" cy="572611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000" b="0" i="0" u="none" strike="noStrike" kern="1200" cap="none" spc="-70" normalizeH="0" baseline="0" noProof="0" dirty="0">
                <a:ln>
                  <a:noFill/>
                </a:ln>
                <a:solidFill>
                  <a:srgbClr val="FEFC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Klimakrisen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600" dirty="0">
              <a:solidFill>
                <a:srgbClr val="FEFC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 verdens børn er nu udsatte for konsekvenser af klimaforandringer, mens </a:t>
            </a:r>
            <a:r>
              <a:rPr lang="da-DK" sz="1600" b="1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 mia. børn </a:t>
            </a:r>
            <a:r>
              <a:rPr lang="da-DK" sz="1600" b="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 ekstremt udsatte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600" b="0" dirty="0">
              <a:solidFill>
                <a:srgbClr val="FEFC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1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 mio. </a:t>
            </a:r>
            <a:r>
              <a:rPr lang="da-DK" sz="1600" b="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 i områder med høj eller ekstrem høj vandmangel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600" b="0" dirty="0">
              <a:solidFill>
                <a:srgbClr val="FEFC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Piger påvirkes ofte mere end drenge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600" b="0" dirty="0">
              <a:solidFill>
                <a:srgbClr val="FEFC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 gør UNICEF …</a:t>
            </a:r>
            <a:endParaRPr lang="da-DK" sz="1600" b="0" dirty="0">
              <a:solidFill>
                <a:srgbClr val="FEFC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UNICEF og partnere arbejder bl.a. for at gøre børn og unge mere </a:t>
            </a:r>
            <a:r>
              <a:rPr lang="da-DK" sz="1600" b="1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modstandsdygtige</a:t>
            </a:r>
            <a:r>
              <a:rPr lang="da-DK" sz="1600" b="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 for klimaforandringer</a:t>
            </a:r>
          </a:p>
        </p:txBody>
      </p:sp>
      <p:pic>
        <p:nvPicPr>
          <p:cNvPr id="10" name="Billede 9" descr="Et billede, der indeholder cirkel, Grafik, Farverigt, design&#10;&#10;Automatisk genereret beskrivelse">
            <a:extLst>
              <a:ext uri="{FF2B5EF4-FFF2-40B4-BE49-F238E27FC236}">
                <a16:creationId xmlns:a16="http://schemas.microsoft.com/office/drawing/2014/main" id="{53F4B513-FB57-9682-7B04-CA5114675B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688" y="1123306"/>
            <a:ext cx="600966" cy="600966"/>
          </a:xfrm>
          <a:prstGeom prst="rect">
            <a:avLst/>
          </a:prstGeom>
        </p:spPr>
      </p:pic>
      <p:pic>
        <p:nvPicPr>
          <p:cNvPr id="6" name="Billede 5" descr="Et billede, der indeholder udendørs, tøj, vand, person&#10;&#10;Automatisk genereret beskrivelse">
            <a:extLst>
              <a:ext uri="{FF2B5EF4-FFF2-40B4-BE49-F238E27FC236}">
                <a16:creationId xmlns:a16="http://schemas.microsoft.com/office/drawing/2014/main" id="{85D3EBA4-77AB-C6CB-5CB7-DEB732AEC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63" y="368300"/>
            <a:ext cx="7273925" cy="57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30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manitære kri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CFFA426-F7AF-5D53-5835-8705A783CC9D}"/>
              </a:ext>
            </a:extLst>
          </p:cNvPr>
          <p:cNvSpPr/>
          <p:nvPr userDrawn="1"/>
        </p:nvSpPr>
        <p:spPr>
          <a:xfrm>
            <a:off x="192087" y="188914"/>
            <a:ext cx="11807826" cy="6084884"/>
          </a:xfrm>
          <a:prstGeom prst="rect">
            <a:avLst/>
          </a:prstGeom>
          <a:solidFill>
            <a:srgbClr val="E84F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EA2563-1C02-F36D-A0C2-9EC824478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573" y="4301723"/>
            <a:ext cx="1921581" cy="247649"/>
          </a:xfrm>
          <a:prstGeom prst="rect">
            <a:avLst/>
          </a:prstGeom>
        </p:spPr>
      </p:pic>
      <p:sp>
        <p:nvSpPr>
          <p:cNvPr id="25" name="Tekstfelt 24">
            <a:extLst>
              <a:ext uri="{FF2B5EF4-FFF2-40B4-BE49-F238E27FC236}">
                <a16:creationId xmlns:a16="http://schemas.microsoft.com/office/drawing/2014/main" id="{95716E80-BA28-9C93-8240-92BE6B393791}"/>
              </a:ext>
            </a:extLst>
          </p:cNvPr>
          <p:cNvSpPr txBox="1"/>
          <p:nvPr userDrawn="1"/>
        </p:nvSpPr>
        <p:spPr>
          <a:xfrm>
            <a:off x="550863" y="368298"/>
            <a:ext cx="3457575" cy="572611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000" b="0" i="0" u="none" strike="noStrike" kern="1200" cap="none" spc="-70" normalizeH="0" baseline="0" noProof="0" dirty="0">
                <a:ln>
                  <a:noFill/>
                </a:ln>
                <a:solidFill>
                  <a:srgbClr val="FEFC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Humanitære kriser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600" dirty="0">
              <a:solidFill>
                <a:srgbClr val="FEFC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Mere end </a:t>
            </a:r>
            <a:r>
              <a:rPr lang="da-DK" sz="1600" b="1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mio. børn </a:t>
            </a:r>
            <a:r>
              <a:rPr lang="da-DK" sz="1600" b="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 og vokser op i områder præget af konflikt</a:t>
            </a:r>
            <a:br>
              <a:rPr lang="da-DK" sz="1600" b="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1600" b="0" dirty="0">
              <a:solidFill>
                <a:srgbClr val="FEFC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Ikke siden 2. verdenskrig, har behovet for humanitær nødhjælp blandt børn været så stort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600" b="0" dirty="0">
              <a:solidFill>
                <a:srgbClr val="FEFC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Piger i konfliktområder er mere udsatte for seksuel vold og børneægteskaber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600" b="0" dirty="0">
              <a:solidFill>
                <a:srgbClr val="FEFC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 gør UNICEF …</a:t>
            </a:r>
            <a:endParaRPr lang="da-DK" sz="1600" b="0" dirty="0">
              <a:solidFill>
                <a:srgbClr val="FEFC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UNICEF spiller stor rolle i globale humanitære indsatser: </a:t>
            </a:r>
            <a:r>
              <a:rPr lang="da-DK" sz="1600" b="0" i="1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</a:t>
            </a:r>
            <a:r>
              <a:rPr lang="da-DK" sz="1600" b="0" i="1" dirty="0" err="1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</a:t>
            </a:r>
            <a:r>
              <a:rPr lang="da-DK" sz="1600" b="0" i="1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b="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bl.a. ernæring, </a:t>
            </a:r>
            <a:r>
              <a:rPr lang="da-DK" sz="1600" b="0" i="1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</a:t>
            </a:r>
            <a:r>
              <a:rPr lang="da-DK" sz="1600" b="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uddannelse</a:t>
            </a:r>
          </a:p>
        </p:txBody>
      </p:sp>
      <p:pic>
        <p:nvPicPr>
          <p:cNvPr id="10" name="Billede 9" descr="Et billede, der indeholder cirkel, Grafik, Farverigt, design&#10;&#10;Automatisk genereret beskrivelse">
            <a:extLst>
              <a:ext uri="{FF2B5EF4-FFF2-40B4-BE49-F238E27FC236}">
                <a16:creationId xmlns:a16="http://schemas.microsoft.com/office/drawing/2014/main" id="{53F4B513-FB57-9682-7B04-CA5114675B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840" y="880851"/>
            <a:ext cx="600966" cy="600966"/>
          </a:xfrm>
          <a:prstGeom prst="rect">
            <a:avLst/>
          </a:prstGeom>
        </p:spPr>
      </p:pic>
      <p:pic>
        <p:nvPicPr>
          <p:cNvPr id="6" name="Billede 5" descr="Et billede, der indeholder tøj, sky, person, menneske&#10;&#10;Automatisk genereret beskrivelse">
            <a:extLst>
              <a:ext uri="{FF2B5EF4-FFF2-40B4-BE49-F238E27FC236}">
                <a16:creationId xmlns:a16="http://schemas.microsoft.com/office/drawing/2014/main" id="{7991AA58-6BCF-4256-1757-9825C2D393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7213" y="368300"/>
            <a:ext cx="7273924" cy="57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89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 første 72 t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ransport, udendørs, sky, luftfartøj&#10;&#10;Automatisk genereret beskrivelse">
            <a:extLst>
              <a:ext uri="{FF2B5EF4-FFF2-40B4-BE49-F238E27FC236}">
                <a16:creationId xmlns:a16="http://schemas.microsoft.com/office/drawing/2014/main" id="{E4353696-8BC2-9D10-1B6B-D228849F9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7213" y="188913"/>
            <a:ext cx="7632698" cy="6084887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566AACD3-0872-8A7C-CA9F-E5397D913575}"/>
              </a:ext>
            </a:extLst>
          </p:cNvPr>
          <p:cNvSpPr txBox="1"/>
          <p:nvPr userDrawn="1"/>
        </p:nvSpPr>
        <p:spPr>
          <a:xfrm>
            <a:off x="550864" y="368300"/>
            <a:ext cx="3457574" cy="5905501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000" b="0" i="0" u="none" strike="noStrike" kern="1200" cap="none" spc="-7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første 72 timer</a:t>
            </a:r>
            <a:endParaRPr lang="da-DK" sz="1600" dirty="0">
              <a:solidFill>
                <a:srgbClr val="00A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hurtig indsats er helt afgørende</a:t>
            </a:r>
          </a:p>
          <a:p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nødhjælp klar på lokale lagre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Hurtigt overblik over behovet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Koordinering med regeringen og andre FN-organisationer og </a:t>
            </a:r>
            <a:r>
              <a:rPr lang="da-DK" sz="16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NGO’ere</a:t>
            </a:r>
            <a:endParaRPr lang="da-DK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UNICEF leder arbejdet med vand og uddannelse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720A2565-DAC5-F5DD-E3B2-F3690FF13EA0}"/>
              </a:ext>
            </a:extLst>
          </p:cNvPr>
          <p:cNvGrpSpPr/>
          <p:nvPr userDrawn="1"/>
        </p:nvGrpSpPr>
        <p:grpSpPr>
          <a:xfrm>
            <a:off x="192088" y="188913"/>
            <a:ext cx="11807825" cy="368300"/>
            <a:chOff x="192088" y="188913"/>
            <a:chExt cx="11807825" cy="368300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40121485-8F7F-FDDD-0414-3AFEF95773C3}"/>
                </a:ext>
              </a:extLst>
            </p:cNvPr>
            <p:cNvSpPr/>
            <p:nvPr userDrawn="1"/>
          </p:nvSpPr>
          <p:spPr>
            <a:xfrm>
              <a:off x="192088" y="188913"/>
              <a:ext cx="11807825" cy="368300"/>
            </a:xfrm>
            <a:prstGeom prst="rect">
              <a:avLst/>
            </a:prstGeom>
            <a:solidFill>
              <a:srgbClr val="F5FF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360000" bIns="0" rtlCol="0" anchor="ctr"/>
            <a:lstStyle/>
            <a:p>
              <a:pPr algn="ctr"/>
              <a:r>
                <a:rPr lang="da-DK" sz="1600" cap="all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Akut</a:t>
              </a:r>
            </a:p>
          </p:txBody>
        </p:sp>
        <p:pic>
          <p:nvPicPr>
            <p:cNvPr id="11" name="Billede 10" descr="Et billede, der indeholder cirkel, Farverigt, gul">
              <a:extLst>
                <a:ext uri="{FF2B5EF4-FFF2-40B4-BE49-F238E27FC236}">
                  <a16:creationId xmlns:a16="http://schemas.microsoft.com/office/drawing/2014/main" id="{9F0829DB-274A-1C02-B288-8107A48E03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6650" y="204788"/>
              <a:ext cx="336550" cy="3365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" name="Rektangel 8">
            <a:extLst>
              <a:ext uri="{FF2B5EF4-FFF2-40B4-BE49-F238E27FC236}">
                <a16:creationId xmlns:a16="http://schemas.microsoft.com/office/drawing/2014/main" id="{8D7E57C7-F102-4D4B-BEE9-47062CFCAAFA}"/>
              </a:ext>
            </a:extLst>
          </p:cNvPr>
          <p:cNvSpPr/>
          <p:nvPr userDrawn="1"/>
        </p:nvSpPr>
        <p:spPr>
          <a:xfrm>
            <a:off x="1" y="0"/>
            <a:ext cx="12192000" cy="188914"/>
          </a:xfrm>
          <a:prstGeom prst="rect">
            <a:avLst/>
          </a:prstGeom>
          <a:solidFill>
            <a:srgbClr val="FEF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929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 første otte u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felt 14">
            <a:extLst>
              <a:ext uri="{FF2B5EF4-FFF2-40B4-BE49-F238E27FC236}">
                <a16:creationId xmlns:a16="http://schemas.microsoft.com/office/drawing/2014/main" id="{566AACD3-0872-8A7C-CA9F-E5397D913575}"/>
              </a:ext>
            </a:extLst>
          </p:cNvPr>
          <p:cNvSpPr txBox="1"/>
          <p:nvPr userDrawn="1"/>
        </p:nvSpPr>
        <p:spPr>
          <a:xfrm>
            <a:off x="6275388" y="368300"/>
            <a:ext cx="5365749" cy="5905501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000" b="0" i="0" u="none" strike="noStrike" kern="1200" cap="none" spc="-7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første 8 uger</a:t>
            </a:r>
            <a:endParaRPr lang="da-DK" sz="1600" dirty="0">
              <a:solidFill>
                <a:srgbClr val="00A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Levere vacciner, medicin og anden nødhjælp som tæpper og presenninger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Sikre ernæring til børn og mødre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Sørge for rent drikkevand, sanitet og hygiejne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Beskytte børn, der er kommet væk fra deres familie og få dem genforenet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Forebygge seksuelle overgreb og udnyttelse af børn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Etablere midlertidige skoler og sikre børneområder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Vurdere, overvåge, rapportere og kommunikere omkring situationen for børnene</a:t>
            </a:r>
          </a:p>
        </p:txBody>
      </p:sp>
      <p:pic>
        <p:nvPicPr>
          <p:cNvPr id="3" name="Billede 2" descr="Et billede, der indeholder udendørs, Landkøretøj, sky, hjul&#10;&#10;Automatisk genereret beskrivelse">
            <a:extLst>
              <a:ext uri="{FF2B5EF4-FFF2-40B4-BE49-F238E27FC236}">
                <a16:creationId xmlns:a16="http://schemas.microsoft.com/office/drawing/2014/main" id="{77AB49AF-DEAB-5F19-CABC-DA70AB6A4A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088" y="188913"/>
            <a:ext cx="5724525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81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pbygn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31460658-9DB0-20B2-2D5F-5EFC7FCB5761}"/>
              </a:ext>
            </a:extLst>
          </p:cNvPr>
          <p:cNvSpPr/>
          <p:nvPr userDrawn="1"/>
        </p:nvSpPr>
        <p:spPr>
          <a:xfrm>
            <a:off x="192087" y="188914"/>
            <a:ext cx="11807826" cy="6084884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566AACD3-0872-8A7C-CA9F-E5397D913575}"/>
              </a:ext>
            </a:extLst>
          </p:cNvPr>
          <p:cNvSpPr txBox="1"/>
          <p:nvPr userDrawn="1"/>
        </p:nvSpPr>
        <p:spPr>
          <a:xfrm>
            <a:off x="550863" y="368300"/>
            <a:ext cx="3457574" cy="5905501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000" b="0" i="0" u="none" strike="noStrike" kern="1200" cap="none" spc="-70" normalizeH="0" baseline="0" noProof="0" dirty="0">
                <a:ln>
                  <a:noFill/>
                </a:ln>
                <a:solidFill>
                  <a:srgbClr val="FEFC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Genopbygningen</a:t>
            </a:r>
            <a:endParaRPr lang="da-DK" sz="1600" dirty="0">
              <a:solidFill>
                <a:srgbClr val="FEFC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600" dirty="0">
              <a:solidFill>
                <a:srgbClr val="FEFC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600" b="1" i="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Genopbygningen indledes, så snart de mest akutte behov er dækket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i="1" dirty="0">
              <a:solidFill>
                <a:srgbClr val="FEFC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i="1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Grundig analyse af behovene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i="1" dirty="0">
              <a:solidFill>
                <a:srgbClr val="FEFC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i="1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da-DK" sz="1600" i="1" dirty="0" err="1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r>
              <a:rPr lang="da-DK" sz="1600" i="1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 </a:t>
            </a:r>
            <a:r>
              <a:rPr lang="da-DK" sz="1600" i="1" dirty="0" err="1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da-DK" sz="1600" i="1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i="1" dirty="0">
              <a:solidFill>
                <a:srgbClr val="FEFC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i="1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Etablering og genopbygning af skoler, vandforsyning, sundhedscentre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i="1" dirty="0">
              <a:solidFill>
                <a:srgbClr val="FEFC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i="1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Fokus på langsigtede og bæredygtige løsninger, som hjælper lokalsamfund med at stå bedre imod fremtidige katastrofer</a:t>
            </a:r>
          </a:p>
        </p:txBody>
      </p:sp>
      <p:pic>
        <p:nvPicPr>
          <p:cNvPr id="7" name="Billede 6" descr="Et billede, der indeholder udendørs, hus, sky, træ&#10;&#10;Automatisk genereret beskrivelse">
            <a:extLst>
              <a:ext uri="{FF2B5EF4-FFF2-40B4-BE49-F238E27FC236}">
                <a16:creationId xmlns:a16="http://schemas.microsoft.com/office/drawing/2014/main" id="{9C97FCFD-B534-2C3E-E763-AA1C0E1546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7213" y="368299"/>
            <a:ext cx="7273925" cy="572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36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90FAEFC-991D-BB9A-B4C8-504DED01BF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 descr="Et billede, der indeholder udendørs, jord, sky, person&#10;&#10;Automatisk genereret beskrivelse">
            <a:extLst>
              <a:ext uri="{FF2B5EF4-FFF2-40B4-BE49-F238E27FC236}">
                <a16:creationId xmlns:a16="http://schemas.microsoft.com/office/drawing/2014/main" id="{76752D68-5009-D53A-4CE8-49658E6A4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088" y="188914"/>
            <a:ext cx="11807824" cy="608488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4FA2310-4463-9835-005F-8899CA3F4B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7147" y="6544448"/>
            <a:ext cx="2232766" cy="222292"/>
          </a:xfrm>
          <a:prstGeom prst="rect">
            <a:avLst/>
          </a:prstGeom>
        </p:spPr>
      </p:pic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713F5EE7-1B58-C124-F09E-A08DF445E790}"/>
              </a:ext>
            </a:extLst>
          </p:cNvPr>
          <p:cNvCxnSpPr>
            <a:cxnSpLocks/>
          </p:cNvCxnSpPr>
          <p:nvPr userDrawn="1"/>
        </p:nvCxnSpPr>
        <p:spPr>
          <a:xfrm>
            <a:off x="192088" y="6453188"/>
            <a:ext cx="118078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felt 19">
            <a:extLst>
              <a:ext uri="{FF2B5EF4-FFF2-40B4-BE49-F238E27FC236}">
                <a16:creationId xmlns:a16="http://schemas.microsoft.com/office/drawing/2014/main" id="{18441892-E161-E25A-1C14-744B936480B8}"/>
              </a:ext>
            </a:extLst>
          </p:cNvPr>
          <p:cNvSpPr txBox="1"/>
          <p:nvPr userDrawn="1"/>
        </p:nvSpPr>
        <p:spPr>
          <a:xfrm>
            <a:off x="2100263" y="368301"/>
            <a:ext cx="5724525" cy="5726112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r>
              <a:rPr lang="da-DK" sz="10000" spc="-500" baseline="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Pause</a:t>
            </a:r>
            <a:endParaRPr kumimoji="0" lang="da-DK" sz="10000" b="0" i="0" u="none" strike="noStrike" kern="1200" cap="none" spc="-500" normalizeH="0" baseline="0" noProof="0" dirty="0">
              <a:ln>
                <a:noFill/>
              </a:ln>
              <a:solidFill>
                <a:srgbClr val="FEFC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126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90FAEFC-991D-BB9A-B4C8-504DED01BF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 descr="Et billede, der indeholder sky, udendørs, jord, tøj&#10;&#10;Automatisk genereret beskrivelse">
            <a:extLst>
              <a:ext uri="{FF2B5EF4-FFF2-40B4-BE49-F238E27FC236}">
                <a16:creationId xmlns:a16="http://schemas.microsoft.com/office/drawing/2014/main" id="{65E19A85-AB16-C7E4-E672-B14634038A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088" y="188914"/>
            <a:ext cx="11807824" cy="608488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4FA2310-4463-9835-005F-8899CA3F4B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7147" y="6544448"/>
            <a:ext cx="2232766" cy="222292"/>
          </a:xfrm>
          <a:prstGeom prst="rect">
            <a:avLst/>
          </a:prstGeom>
        </p:spPr>
      </p:pic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713F5EE7-1B58-C124-F09E-A08DF445E790}"/>
              </a:ext>
            </a:extLst>
          </p:cNvPr>
          <p:cNvCxnSpPr>
            <a:cxnSpLocks/>
          </p:cNvCxnSpPr>
          <p:nvPr userDrawn="1"/>
        </p:nvCxnSpPr>
        <p:spPr>
          <a:xfrm>
            <a:off x="192088" y="6453188"/>
            <a:ext cx="118078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felt 19">
            <a:extLst>
              <a:ext uri="{FF2B5EF4-FFF2-40B4-BE49-F238E27FC236}">
                <a16:creationId xmlns:a16="http://schemas.microsoft.com/office/drawing/2014/main" id="{18441892-E161-E25A-1C14-744B936480B8}"/>
              </a:ext>
            </a:extLst>
          </p:cNvPr>
          <p:cNvSpPr txBox="1"/>
          <p:nvPr userDrawn="1"/>
        </p:nvSpPr>
        <p:spPr>
          <a:xfrm>
            <a:off x="2100263" y="368301"/>
            <a:ext cx="5724525" cy="5726112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r>
              <a:rPr lang="da-DK" sz="10000" spc="-500" baseline="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Pause</a:t>
            </a:r>
            <a:endParaRPr kumimoji="0" lang="da-DK" sz="10000" b="0" i="0" u="none" strike="noStrike" kern="1200" cap="none" spc="-500" normalizeH="0" baseline="0" noProof="0" dirty="0">
              <a:ln>
                <a:noFill/>
              </a:ln>
              <a:solidFill>
                <a:srgbClr val="FEFC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209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us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90FAEFC-991D-BB9A-B4C8-504DED01BF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 descr="Et billede, der indeholder udendørs, Landkøretøj, køretøj, sky&#10;&#10;Automatisk genereret beskrivelse">
            <a:extLst>
              <a:ext uri="{FF2B5EF4-FFF2-40B4-BE49-F238E27FC236}">
                <a16:creationId xmlns:a16="http://schemas.microsoft.com/office/drawing/2014/main" id="{5E0EC0F0-C732-6D16-8E47-89DE608C1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087" y="188913"/>
            <a:ext cx="11807824" cy="608488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4FA2310-4463-9835-005F-8899CA3F4B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7147" y="6544448"/>
            <a:ext cx="2232766" cy="222292"/>
          </a:xfrm>
          <a:prstGeom prst="rect">
            <a:avLst/>
          </a:prstGeom>
        </p:spPr>
      </p:pic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713F5EE7-1B58-C124-F09E-A08DF445E790}"/>
              </a:ext>
            </a:extLst>
          </p:cNvPr>
          <p:cNvCxnSpPr>
            <a:cxnSpLocks/>
          </p:cNvCxnSpPr>
          <p:nvPr userDrawn="1"/>
        </p:nvCxnSpPr>
        <p:spPr>
          <a:xfrm>
            <a:off x="192088" y="6453188"/>
            <a:ext cx="118078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felt 19">
            <a:extLst>
              <a:ext uri="{FF2B5EF4-FFF2-40B4-BE49-F238E27FC236}">
                <a16:creationId xmlns:a16="http://schemas.microsoft.com/office/drawing/2014/main" id="{18441892-E161-E25A-1C14-744B936480B8}"/>
              </a:ext>
            </a:extLst>
          </p:cNvPr>
          <p:cNvSpPr txBox="1"/>
          <p:nvPr userDrawn="1"/>
        </p:nvSpPr>
        <p:spPr>
          <a:xfrm>
            <a:off x="2100263" y="368301"/>
            <a:ext cx="5724525" cy="5726112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r>
              <a:rPr lang="da-DK" sz="10000" spc="-500" baseline="0" dirty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Pause</a:t>
            </a:r>
            <a:endParaRPr kumimoji="0" lang="da-DK" sz="10000" b="0" i="0" u="none" strike="noStrike" kern="1200" cap="none" spc="-500" normalizeH="0" baseline="0" noProof="0" dirty="0">
              <a:ln>
                <a:noFill/>
              </a:ln>
              <a:solidFill>
                <a:srgbClr val="FEFC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317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: Generi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5BFA1A5-2957-8811-14CA-83F03D6DE0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AB95E64-1B27-471B-6A46-F5360E39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08436" y="4084267"/>
            <a:ext cx="4175125" cy="34989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9D82EAB-1A91-160B-AC42-14B517D8E6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08436" y="2422825"/>
            <a:ext cx="4228784" cy="1006175"/>
          </a:xfrm>
          <a:prstGeom prst="rect">
            <a:avLst/>
          </a:prstGeom>
        </p:spPr>
      </p:pic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FD8D2628-9ED6-60BB-96E2-A8A7775CCEB6}"/>
              </a:ext>
            </a:extLst>
          </p:cNvPr>
          <p:cNvCxnSpPr>
            <a:cxnSpLocks/>
          </p:cNvCxnSpPr>
          <p:nvPr userDrawn="1"/>
        </p:nvCxnSpPr>
        <p:spPr>
          <a:xfrm>
            <a:off x="4008436" y="3727763"/>
            <a:ext cx="4175127" cy="0"/>
          </a:xfrm>
          <a:prstGeom prst="line">
            <a:avLst/>
          </a:prstGeom>
          <a:ln w="28575">
            <a:solidFill>
              <a:srgbClr val="FEFC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felt 10">
            <a:extLst>
              <a:ext uri="{FF2B5EF4-FFF2-40B4-BE49-F238E27FC236}">
                <a16:creationId xmlns:a16="http://schemas.microsoft.com/office/drawing/2014/main" id="{1218043A-7A8F-407F-3E2E-1F42AAA89C72}"/>
              </a:ext>
            </a:extLst>
          </p:cNvPr>
          <p:cNvSpPr txBox="1"/>
          <p:nvPr userDrawn="1"/>
        </p:nvSpPr>
        <p:spPr>
          <a:xfrm>
            <a:off x="4367207" y="6273800"/>
            <a:ext cx="3457582" cy="5842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www.unicef.dk</a:t>
            </a:r>
            <a:endParaRPr lang="da-DK" sz="1600" i="1" spc="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734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niveau 2: Blåt bille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4EABEF8-C965-B41B-8238-411635ED31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087" y="188913"/>
            <a:ext cx="11807826" cy="6084887"/>
          </a:xfrm>
          <a:prstGeom prst="rect">
            <a:avLst/>
          </a:prstGeom>
        </p:spPr>
      </p:pic>
      <p:pic>
        <p:nvPicPr>
          <p:cNvPr id="4" name="Billede 3" descr="Et billede, der indeholder person, tøj, Ansigt, smil&#10;&#10;Automatisk genereret beskrivelse">
            <a:extLst>
              <a:ext uri="{FF2B5EF4-FFF2-40B4-BE49-F238E27FC236}">
                <a16:creationId xmlns:a16="http://schemas.microsoft.com/office/drawing/2014/main" id="{2E39A103-8F84-14F9-3A11-CA756D353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72"/>
          <a:stretch/>
        </p:blipFill>
        <p:spPr>
          <a:xfrm>
            <a:off x="5135064" y="188912"/>
            <a:ext cx="6864850" cy="6084887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E4A13E42-2918-2DA3-0D5D-39A141867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368300"/>
            <a:ext cx="5365750" cy="572611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6000" b="1" cap="none" spc="-200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Underoverskrift her, tak</a:t>
            </a:r>
          </a:p>
        </p:txBody>
      </p:sp>
    </p:spTree>
    <p:extLst>
      <p:ext uri="{BB962C8B-B14F-4D97-AF65-F5344CB8AC3E}">
        <p14:creationId xmlns:p14="http://schemas.microsoft.com/office/powerpoint/2010/main" val="3149986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: Omskriv histor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5BFA1A5-2957-8811-14CA-83F03D6DE0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AB95E64-1B27-471B-6A46-F5360E39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8541" y="4084267"/>
            <a:ext cx="4175125" cy="34989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9EB107F-6ECB-FB84-306D-719B20B0C3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68301" y="4084267"/>
            <a:ext cx="3556487" cy="349897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91D56FBB-B9E0-A309-7402-46A13F34858B}"/>
              </a:ext>
            </a:extLst>
          </p:cNvPr>
          <p:cNvSpPr/>
          <p:nvPr userDrawn="1"/>
        </p:nvSpPr>
        <p:spPr>
          <a:xfrm>
            <a:off x="0" y="0"/>
            <a:ext cx="4460240" cy="6857999"/>
          </a:xfrm>
          <a:prstGeom prst="rect">
            <a:avLst/>
          </a:prstGeom>
          <a:gradFill>
            <a:gsLst>
              <a:gs pos="0">
                <a:srgbClr val="00AEEF">
                  <a:alpha val="0"/>
                </a:srgbClr>
              </a:gs>
              <a:gs pos="20000">
                <a:srgbClr val="00AEE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7AAD9CA4-0515-5274-3779-ED71C65F9E67}"/>
              </a:ext>
            </a:extLst>
          </p:cNvPr>
          <p:cNvSpPr/>
          <p:nvPr userDrawn="1"/>
        </p:nvSpPr>
        <p:spPr>
          <a:xfrm rot="10800000">
            <a:off x="7824787" y="-3"/>
            <a:ext cx="4370576" cy="6857999"/>
          </a:xfrm>
          <a:prstGeom prst="rect">
            <a:avLst/>
          </a:prstGeom>
          <a:gradFill>
            <a:gsLst>
              <a:gs pos="0">
                <a:srgbClr val="00AEEF">
                  <a:alpha val="0"/>
                </a:srgbClr>
              </a:gs>
              <a:gs pos="20000">
                <a:srgbClr val="00AEE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9D82EAB-1A91-160B-AC42-14B517D8E6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08436" y="2422825"/>
            <a:ext cx="4228784" cy="1006175"/>
          </a:xfrm>
          <a:prstGeom prst="rect">
            <a:avLst/>
          </a:prstGeom>
        </p:spPr>
      </p:pic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FD8D2628-9ED6-60BB-96E2-A8A7775CCEB6}"/>
              </a:ext>
            </a:extLst>
          </p:cNvPr>
          <p:cNvCxnSpPr>
            <a:cxnSpLocks/>
          </p:cNvCxnSpPr>
          <p:nvPr userDrawn="1"/>
        </p:nvCxnSpPr>
        <p:spPr>
          <a:xfrm>
            <a:off x="4008436" y="3727763"/>
            <a:ext cx="4175127" cy="0"/>
          </a:xfrm>
          <a:prstGeom prst="line">
            <a:avLst/>
          </a:prstGeom>
          <a:ln w="28575">
            <a:solidFill>
              <a:srgbClr val="FEFC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felt 21">
            <a:extLst>
              <a:ext uri="{FF2B5EF4-FFF2-40B4-BE49-F238E27FC236}">
                <a16:creationId xmlns:a16="http://schemas.microsoft.com/office/drawing/2014/main" id="{29561CEA-552E-1E62-992F-0F05B94BEBB8}"/>
              </a:ext>
            </a:extLst>
          </p:cNvPr>
          <p:cNvSpPr txBox="1"/>
          <p:nvPr userDrawn="1"/>
        </p:nvSpPr>
        <p:spPr>
          <a:xfrm>
            <a:off x="4367207" y="6273800"/>
            <a:ext cx="3457582" cy="5842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www.unicef.dk</a:t>
            </a:r>
            <a:endParaRPr lang="da-DK" sz="1600" i="1" spc="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570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54167E-6 -4.81481E-6 L -0.34974 -4.81481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8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6.25E-7 -4.81481E-6 L -0.39115 -4.81481E-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niveau 2: Blåt bille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4EABEF8-C965-B41B-8238-411635ED31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087" y="188913"/>
            <a:ext cx="11807826" cy="6084887"/>
          </a:xfrm>
          <a:prstGeom prst="rect">
            <a:avLst/>
          </a:prstGeom>
        </p:spPr>
      </p:pic>
      <p:pic>
        <p:nvPicPr>
          <p:cNvPr id="5" name="Billede 4" descr="Et billede, der indeholder person, Ansigt, rolling, baby&#10;&#10;Automatisk genereret beskrivelse">
            <a:extLst>
              <a:ext uri="{FF2B5EF4-FFF2-40B4-BE49-F238E27FC236}">
                <a16:creationId xmlns:a16="http://schemas.microsoft.com/office/drawing/2014/main" id="{F59328DD-DFB6-5B66-AF47-0F272FC753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950" y="188913"/>
            <a:ext cx="4982320" cy="6084888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E4A13E42-2918-2DA3-0D5D-39A141867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368300"/>
            <a:ext cx="5365750" cy="572611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6000" b="1" cap="none" spc="-200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Underoverskrift her, tak</a:t>
            </a:r>
          </a:p>
        </p:txBody>
      </p:sp>
    </p:spTree>
    <p:extLst>
      <p:ext uri="{BB962C8B-B14F-4D97-AF65-F5344CB8AC3E}">
        <p14:creationId xmlns:p14="http://schemas.microsoft.com/office/powerpoint/2010/main" val="2426425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niveau 2: Blåt bille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4EABEF8-C965-B41B-8238-411635ED31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087" y="188913"/>
            <a:ext cx="11807826" cy="6084887"/>
          </a:xfrm>
          <a:prstGeom prst="rect">
            <a:avLst/>
          </a:prstGeom>
        </p:spPr>
      </p:pic>
      <p:pic>
        <p:nvPicPr>
          <p:cNvPr id="4" name="Billede 3" descr="Et billede, der indeholder person, tøj, Ansigt, kys&#10;&#10;Automatisk genereret beskrivelse">
            <a:extLst>
              <a:ext uri="{FF2B5EF4-FFF2-40B4-BE49-F238E27FC236}">
                <a16:creationId xmlns:a16="http://schemas.microsoft.com/office/drawing/2014/main" id="{6253DC34-42A2-96FA-19B4-CD2AE29311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20" y="188912"/>
            <a:ext cx="6315887" cy="6084887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E4A13E42-2918-2DA3-0D5D-39A141867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368300"/>
            <a:ext cx="5365750" cy="572611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6000" b="1" cap="none" spc="-200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Underoverskrift her, tak</a:t>
            </a:r>
          </a:p>
        </p:txBody>
      </p:sp>
    </p:spTree>
    <p:extLst>
      <p:ext uri="{BB962C8B-B14F-4D97-AF65-F5344CB8AC3E}">
        <p14:creationId xmlns:p14="http://schemas.microsoft.com/office/powerpoint/2010/main" val="328648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niveau 2: Blåt bille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4EABEF8-C965-B41B-8238-411635ED31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087" y="188913"/>
            <a:ext cx="11807826" cy="6084887"/>
          </a:xfrm>
          <a:prstGeom prst="rect">
            <a:avLst/>
          </a:prstGeom>
        </p:spPr>
      </p:pic>
      <p:pic>
        <p:nvPicPr>
          <p:cNvPr id="5" name="Billede 4" descr="Et billede, der indeholder Ansigt, tøj, rolling, person&#10;&#10;Automatisk genereret beskrivelse">
            <a:extLst>
              <a:ext uri="{FF2B5EF4-FFF2-40B4-BE49-F238E27FC236}">
                <a16:creationId xmlns:a16="http://schemas.microsoft.com/office/drawing/2014/main" id="{DE648B3C-215F-0783-7E51-DB61930EFB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6" t="11273" r="9382"/>
          <a:stretch/>
        </p:blipFill>
        <p:spPr>
          <a:xfrm>
            <a:off x="5349240" y="188912"/>
            <a:ext cx="6650673" cy="6084887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E4A13E42-2918-2DA3-0D5D-39A141867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368300"/>
            <a:ext cx="5365750" cy="572611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6000" b="1" cap="none" spc="-200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Underoverskrift her, tak</a:t>
            </a:r>
          </a:p>
        </p:txBody>
      </p:sp>
    </p:spTree>
    <p:extLst>
      <p:ext uri="{BB962C8B-B14F-4D97-AF65-F5344CB8AC3E}">
        <p14:creationId xmlns:p14="http://schemas.microsoft.com/office/powerpoint/2010/main" val="3760784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niveau 2: Blåt bille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4EABEF8-C965-B41B-8238-411635ED31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087" y="188913"/>
            <a:ext cx="11807826" cy="6084887"/>
          </a:xfrm>
          <a:prstGeom prst="rect">
            <a:avLst/>
          </a:prstGeom>
        </p:spPr>
      </p:pic>
      <p:pic>
        <p:nvPicPr>
          <p:cNvPr id="5" name="Billede 4" descr="Et billede, der indeholder Ansigt, person, tøj, rolling&#10;&#10;Automatisk genereret beskrivelse">
            <a:extLst>
              <a:ext uri="{FF2B5EF4-FFF2-40B4-BE49-F238E27FC236}">
                <a16:creationId xmlns:a16="http://schemas.microsoft.com/office/drawing/2014/main" id="{BAF14EBD-E3FB-B6DA-180C-21E2C762AE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6" r="13835"/>
          <a:stretch/>
        </p:blipFill>
        <p:spPr>
          <a:xfrm>
            <a:off x="6095999" y="368300"/>
            <a:ext cx="5903913" cy="5905500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E4A13E42-2918-2DA3-0D5D-39A141867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368300"/>
            <a:ext cx="5365750" cy="572611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6000" b="1" cap="none" spc="-200" baseline="0">
                <a:solidFill>
                  <a:srgbClr val="FEFCF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Underoverskrift her, tak</a:t>
            </a:r>
          </a:p>
        </p:txBody>
      </p:sp>
    </p:spTree>
    <p:extLst>
      <p:ext uri="{BB962C8B-B14F-4D97-AF65-F5344CB8AC3E}">
        <p14:creationId xmlns:p14="http://schemas.microsoft.com/office/powerpoint/2010/main" val="124578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7E434914-CD1D-AF0B-40DF-F53D6E0BFD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28F6500A-5B73-696D-69BD-42BE579F50A6}"/>
              </a:ext>
            </a:extLst>
          </p:cNvPr>
          <p:cNvCxnSpPr>
            <a:cxnSpLocks/>
          </p:cNvCxnSpPr>
          <p:nvPr userDrawn="1"/>
        </p:nvCxnSpPr>
        <p:spPr>
          <a:xfrm>
            <a:off x="192088" y="6453188"/>
            <a:ext cx="118078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>
            <a:extLst>
              <a:ext uri="{FF2B5EF4-FFF2-40B4-BE49-F238E27FC236}">
                <a16:creationId xmlns:a16="http://schemas.microsoft.com/office/drawing/2014/main" id="{D201D5AF-43F2-9921-B7D9-190E13EF1F3A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767147" y="6544448"/>
            <a:ext cx="2232766" cy="222292"/>
          </a:xfrm>
          <a:prstGeom prst="rect">
            <a:avLst/>
          </a:prstGeom>
        </p:spPr>
      </p:pic>
      <p:sp>
        <p:nvSpPr>
          <p:cNvPr id="23" name="Tekstfelt 22">
            <a:extLst>
              <a:ext uri="{FF2B5EF4-FFF2-40B4-BE49-F238E27FC236}">
                <a16:creationId xmlns:a16="http://schemas.microsoft.com/office/drawing/2014/main" id="{0E7E4C97-6E0B-3357-337F-951275DC8489}"/>
              </a:ext>
            </a:extLst>
          </p:cNvPr>
          <p:cNvSpPr txBox="1"/>
          <p:nvPr userDrawn="1"/>
        </p:nvSpPr>
        <p:spPr>
          <a:xfrm>
            <a:off x="192088" y="6514328"/>
            <a:ext cx="2758758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2ACFF85F-C29A-40CE-874A-81F5121B828A}" type="slidenum">
              <a:rPr lang="da-DK" sz="1600" smtClean="0"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51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649" r:id="rId2"/>
    <p:sldLayoutId id="2147483665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664" r:id="rId10"/>
    <p:sldLayoutId id="2147483684" r:id="rId11"/>
    <p:sldLayoutId id="2147483650" r:id="rId12"/>
    <p:sldLayoutId id="2147483655" r:id="rId13"/>
    <p:sldLayoutId id="2147483651" r:id="rId14"/>
    <p:sldLayoutId id="2147483710" r:id="rId15"/>
    <p:sldLayoutId id="2147483661" r:id="rId16"/>
    <p:sldLayoutId id="2147483711" r:id="rId17"/>
    <p:sldLayoutId id="2147483652" r:id="rId18"/>
    <p:sldLayoutId id="2147483659" r:id="rId19"/>
    <p:sldLayoutId id="2147483663" r:id="rId20"/>
    <p:sldLayoutId id="2147483654" r:id="rId21"/>
    <p:sldLayoutId id="2147483712" r:id="rId22"/>
    <p:sldLayoutId id="2147483713" r:id="rId23"/>
    <p:sldLayoutId id="2147483714" r:id="rId24"/>
    <p:sldLayoutId id="2147483662" r:id="rId25"/>
    <p:sldLayoutId id="2147483653" r:id="rId26"/>
    <p:sldLayoutId id="2147483657" r:id="rId27"/>
    <p:sldLayoutId id="2147483658" r:id="rId28"/>
    <p:sldLayoutId id="2147483656" r:id="rId29"/>
    <p:sldLayoutId id="2147483660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80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800" kern="1200" cap="all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65" userDrawn="1">
          <p15:clr>
            <a:srgbClr val="F26B43"/>
          </p15:clr>
        </p15:guide>
        <p15:guide id="2" pos="3727" userDrawn="1">
          <p15:clr>
            <a:srgbClr val="F26B43"/>
          </p15:clr>
        </p15:guide>
        <p15:guide id="3" pos="3953" userDrawn="1">
          <p15:clr>
            <a:srgbClr val="F26B43"/>
          </p15:clr>
        </p15:guide>
        <p15:guide id="4" pos="2751" userDrawn="1">
          <p15:clr>
            <a:srgbClr val="F26B43"/>
          </p15:clr>
        </p15:guide>
        <p15:guide id="5" pos="4929" userDrawn="1">
          <p15:clr>
            <a:srgbClr val="F26B43"/>
          </p15:clr>
        </p15:guide>
        <p15:guide id="6" pos="5155" userDrawn="1">
          <p15:clr>
            <a:srgbClr val="F26B43"/>
          </p15:clr>
        </p15:guide>
        <p15:guide id="7" pos="6131" userDrawn="1">
          <p15:clr>
            <a:srgbClr val="F26B43"/>
          </p15:clr>
        </p15:guide>
        <p15:guide id="8" pos="6357" userDrawn="1">
          <p15:clr>
            <a:srgbClr val="F26B43"/>
          </p15:clr>
        </p15:guide>
        <p15:guide id="9" pos="7333" userDrawn="1">
          <p15:clr>
            <a:srgbClr val="F26B43"/>
          </p15:clr>
        </p15:guide>
        <p15:guide id="10" pos="2525" userDrawn="1">
          <p15:clr>
            <a:srgbClr val="F26B43"/>
          </p15:clr>
        </p15:guide>
        <p15:guide id="11" pos="1549" userDrawn="1">
          <p15:clr>
            <a:srgbClr val="F26B43"/>
          </p15:clr>
        </p15:guide>
        <p15:guide id="12" pos="347" userDrawn="1">
          <p15:clr>
            <a:srgbClr val="F26B43"/>
          </p15:clr>
        </p15:guide>
        <p15:guide id="13" orient="horz" pos="119" userDrawn="1">
          <p15:clr>
            <a:srgbClr val="F26B43"/>
          </p15:clr>
        </p15:guide>
        <p15:guide id="14" orient="horz" pos="3952" userDrawn="1">
          <p15:clr>
            <a:srgbClr val="F26B43"/>
          </p15:clr>
        </p15:guide>
        <p15:guide id="15" pos="121" userDrawn="1">
          <p15:clr>
            <a:srgbClr val="F26B43"/>
          </p15:clr>
        </p15:guide>
        <p15:guide id="16" pos="7559" userDrawn="1">
          <p15:clr>
            <a:srgbClr val="F26B43"/>
          </p15:clr>
        </p15:guide>
        <p15:guide id="17" pos="1323" userDrawn="1">
          <p15:clr>
            <a:srgbClr val="F26B43"/>
          </p15:clr>
        </p15:guide>
        <p15:guide id="18" orient="horz" pos="2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7E434914-CD1D-AF0B-40DF-F53D6E0BFD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28F6500A-5B73-696D-69BD-42BE579F50A6}"/>
              </a:ext>
            </a:extLst>
          </p:cNvPr>
          <p:cNvCxnSpPr>
            <a:cxnSpLocks/>
          </p:cNvCxnSpPr>
          <p:nvPr userDrawn="1"/>
        </p:nvCxnSpPr>
        <p:spPr>
          <a:xfrm>
            <a:off x="192088" y="6453188"/>
            <a:ext cx="118078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>
            <a:extLst>
              <a:ext uri="{FF2B5EF4-FFF2-40B4-BE49-F238E27FC236}">
                <a16:creationId xmlns:a16="http://schemas.microsoft.com/office/drawing/2014/main" id="{D201D5AF-43F2-9921-B7D9-190E13EF1F3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767147" y="6544448"/>
            <a:ext cx="2232766" cy="222292"/>
          </a:xfrm>
          <a:prstGeom prst="rect">
            <a:avLst/>
          </a:prstGeom>
        </p:spPr>
      </p:pic>
      <p:sp>
        <p:nvSpPr>
          <p:cNvPr id="23" name="Tekstfelt 22">
            <a:extLst>
              <a:ext uri="{FF2B5EF4-FFF2-40B4-BE49-F238E27FC236}">
                <a16:creationId xmlns:a16="http://schemas.microsoft.com/office/drawing/2014/main" id="{0E7E4C97-6E0B-3357-337F-951275DC8489}"/>
              </a:ext>
            </a:extLst>
          </p:cNvPr>
          <p:cNvSpPr txBox="1"/>
          <p:nvPr userDrawn="1"/>
        </p:nvSpPr>
        <p:spPr>
          <a:xfrm>
            <a:off x="192088" y="6514328"/>
            <a:ext cx="2758758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fld id="{2ACFF85F-C29A-40CE-874A-81F5121B828A}" type="slidenum">
              <a:rPr lang="da-DK" sz="1600" smtClean="0"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33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91" r:id="rId4"/>
    <p:sldLayoutId id="2147483707" r:id="rId5"/>
    <p:sldLayoutId id="2147483729" r:id="rId6"/>
    <p:sldLayoutId id="2147483708" r:id="rId7"/>
    <p:sldLayoutId id="2147483733" r:id="rId8"/>
    <p:sldLayoutId id="2147483735" r:id="rId9"/>
    <p:sldLayoutId id="2147483709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30" r:id="rId16"/>
    <p:sldLayoutId id="2147483736" r:id="rId17"/>
    <p:sldLayoutId id="2147483737" r:id="rId18"/>
    <p:sldLayoutId id="2147483728" r:id="rId19"/>
    <p:sldLayoutId id="2147483727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80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800" kern="1200" cap="all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65">
          <p15:clr>
            <a:srgbClr val="F26B43"/>
          </p15:clr>
        </p15:guide>
        <p15:guide id="2" pos="3727">
          <p15:clr>
            <a:srgbClr val="F26B43"/>
          </p15:clr>
        </p15:guide>
        <p15:guide id="3" pos="3953">
          <p15:clr>
            <a:srgbClr val="F26B43"/>
          </p15:clr>
        </p15:guide>
        <p15:guide id="4" pos="2751">
          <p15:clr>
            <a:srgbClr val="F26B43"/>
          </p15:clr>
        </p15:guide>
        <p15:guide id="5" pos="4929">
          <p15:clr>
            <a:srgbClr val="F26B43"/>
          </p15:clr>
        </p15:guide>
        <p15:guide id="6" pos="5155">
          <p15:clr>
            <a:srgbClr val="F26B43"/>
          </p15:clr>
        </p15:guide>
        <p15:guide id="7" pos="6131">
          <p15:clr>
            <a:srgbClr val="F26B43"/>
          </p15:clr>
        </p15:guide>
        <p15:guide id="8" pos="6357">
          <p15:clr>
            <a:srgbClr val="F26B43"/>
          </p15:clr>
        </p15:guide>
        <p15:guide id="9" pos="7333">
          <p15:clr>
            <a:srgbClr val="F26B43"/>
          </p15:clr>
        </p15:guide>
        <p15:guide id="10" pos="2525">
          <p15:clr>
            <a:srgbClr val="F26B43"/>
          </p15:clr>
        </p15:guide>
        <p15:guide id="11" pos="1549">
          <p15:clr>
            <a:srgbClr val="F26B43"/>
          </p15:clr>
        </p15:guide>
        <p15:guide id="12" pos="347">
          <p15:clr>
            <a:srgbClr val="F26B43"/>
          </p15:clr>
        </p15:guide>
        <p15:guide id="13" orient="horz" pos="119">
          <p15:clr>
            <a:srgbClr val="F26B43"/>
          </p15:clr>
        </p15:guide>
        <p15:guide id="14" orient="horz" pos="3952">
          <p15:clr>
            <a:srgbClr val="F26B43"/>
          </p15:clr>
        </p15:guide>
        <p15:guide id="15" pos="121">
          <p15:clr>
            <a:srgbClr val="F26B43"/>
          </p15:clr>
        </p15:guide>
        <p15:guide id="16" pos="7559">
          <p15:clr>
            <a:srgbClr val="F26B43"/>
          </p15:clr>
        </p15:guide>
        <p15:guide id="17" pos="1323">
          <p15:clr>
            <a:srgbClr val="F26B43"/>
          </p15:clr>
        </p15:guide>
        <p15:guide id="18" orient="horz" pos="2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billede 9" descr="Et billede, der indeholder udendørs, tåge/dis, personer/mennesker, jord&#10;&#10;Automatisk genereret beskrivelse">
            <a:extLst>
              <a:ext uri="{FF2B5EF4-FFF2-40B4-BE49-F238E27FC236}">
                <a16:creationId xmlns:a16="http://schemas.microsoft.com/office/drawing/2014/main" id="{BE511187-FA10-82BC-D3AD-BA88AB856D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49DCC32-89DB-A466-D0FC-E2592A1D70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68301"/>
            <a:ext cx="11090276" cy="5726112"/>
          </a:xfrm>
        </p:spPr>
        <p:txBody>
          <a:bodyPr/>
          <a:lstStyle/>
          <a:p>
            <a:r>
              <a:rPr lang="da-DK" dirty="0">
                <a:latin typeface="Arial"/>
                <a:cs typeface="Arial"/>
              </a:rPr>
              <a:t>Det hedder min præsentation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778B2D2-7DC9-1B87-00C3-3AC7925787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 dirty="0">
              <a:solidFill>
                <a:srgbClr val="FEFCF3"/>
              </a:solidFill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FC2BBD52-8B02-319C-EA07-24C1A9D24F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>
              <a:solidFill>
                <a:srgbClr val="FEFCF3"/>
              </a:solidFill>
            </a:endParaRP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1D34B856-46FF-BC52-DF3E-FF35592F85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 dirty="0">
              <a:solidFill>
                <a:srgbClr val="FEFCF3"/>
              </a:solidFill>
            </a:endParaRPr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B3A30B06-46F0-9E3D-B7B5-559BF39787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0085601"/>
      </p:ext>
    </p:extLst>
  </p:cSld>
  <p:clrMapOvr>
    <a:masterClrMapping/>
  </p:clrMapOvr>
</p:sld>
</file>

<file path=ppt/theme/theme1.xml><?xml version="1.0" encoding="utf-8"?>
<a:theme xmlns:a="http://schemas.openxmlformats.org/drawingml/2006/main" name="UNICEF DK: Redigerba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ICEF DK: Fas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9FD75D1545BC14D81391C8BD8DB4939" ma:contentTypeVersion="14" ma:contentTypeDescription="Opret et nyt dokument." ma:contentTypeScope="" ma:versionID="06bc8a0f1f9711222128e7e8f94f5edd">
  <xsd:schema xmlns:xsd="http://www.w3.org/2001/XMLSchema" xmlns:xs="http://www.w3.org/2001/XMLSchema" xmlns:p="http://schemas.microsoft.com/office/2006/metadata/properties" xmlns:ns2="c8a1c5a1-4572-4e44-b12d-71cc6360a8ce" xmlns:ns3="c226007d-a043-4e7d-94d4-b4f11f7f4f50" targetNamespace="http://schemas.microsoft.com/office/2006/metadata/properties" ma:root="true" ma:fieldsID="74a2f144f4e9707e581691bd2af6b187" ns2:_="" ns3:_="">
    <xsd:import namespace="c8a1c5a1-4572-4e44-b12d-71cc6360a8ce"/>
    <xsd:import namespace="c226007d-a043-4e7d-94d4-b4f11f7f4f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a1c5a1-4572-4e44-b12d-71cc6360a8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dd446f95-fabe-46d3-8e3b-a5891d6f07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26007d-a043-4e7d-94d4-b4f11f7f4f5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8f623e0-6b9d-43c8-910e-02534667a801}" ma:internalName="TaxCatchAll" ma:showField="CatchAllData" ma:web="c226007d-a043-4e7d-94d4-b4f11f7f4f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3A592B-D076-4864-A125-9BB5AF6E09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FF78FB-83D2-4077-A975-632A42C5BB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a1c5a1-4572-4e44-b12d-71cc6360a8ce"/>
    <ds:schemaRef ds:uri="c226007d-a043-4e7d-94d4-b4f11f7f4f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5</Words>
  <Application>Microsoft Office PowerPoint</Application>
  <PresentationFormat>Widescreen</PresentationFormat>
  <Paragraphs>2</Paragraphs>
  <Slides>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Slidetitler</vt:lpstr>
      </vt:variant>
      <vt:variant>
        <vt:i4>1</vt:i4>
      </vt:variant>
    </vt:vector>
  </HeadingPairs>
  <TitlesOfParts>
    <vt:vector size="3" baseType="lpstr">
      <vt:lpstr>UNICEF DK: Redigerbar</vt:lpstr>
      <vt:lpstr>UNICEF DK: Faste slides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Frederik Lind Marker</dc:creator>
  <cp:lastModifiedBy>Frederik Lind Marker</cp:lastModifiedBy>
  <cp:revision>56</cp:revision>
  <dcterms:created xsi:type="dcterms:W3CDTF">2024-01-03T09:40:46Z</dcterms:created>
  <dcterms:modified xsi:type="dcterms:W3CDTF">2024-01-31T10:08:24Z</dcterms:modified>
</cp:coreProperties>
</file>